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6" r:id="rId4"/>
  </p:sldMasterIdLst>
  <p:notesMasterIdLst>
    <p:notesMasterId r:id="rId41"/>
  </p:notesMasterIdLst>
  <p:handoutMasterIdLst>
    <p:handoutMasterId r:id="rId42"/>
  </p:handoutMasterIdLst>
  <p:sldIdLst>
    <p:sldId id="256" r:id="rId5"/>
    <p:sldId id="257" r:id="rId6"/>
    <p:sldId id="258" r:id="rId7"/>
    <p:sldId id="259" r:id="rId8"/>
    <p:sldId id="260" r:id="rId9"/>
    <p:sldId id="261" r:id="rId10"/>
    <p:sldId id="263" r:id="rId11"/>
    <p:sldId id="266" r:id="rId12"/>
    <p:sldId id="267" r:id="rId13"/>
    <p:sldId id="268" r:id="rId14"/>
    <p:sldId id="264" r:id="rId15"/>
    <p:sldId id="275" r:id="rId16"/>
    <p:sldId id="272" r:id="rId17"/>
    <p:sldId id="269" r:id="rId18"/>
    <p:sldId id="291" r:id="rId19"/>
    <p:sldId id="296" r:id="rId20"/>
    <p:sldId id="271" r:id="rId21"/>
    <p:sldId id="276" r:id="rId22"/>
    <p:sldId id="293" r:id="rId23"/>
    <p:sldId id="292" r:id="rId24"/>
    <p:sldId id="297" r:id="rId25"/>
    <p:sldId id="273" r:id="rId26"/>
    <p:sldId id="288" r:id="rId27"/>
    <p:sldId id="289" r:id="rId28"/>
    <p:sldId id="285" r:id="rId29"/>
    <p:sldId id="277" r:id="rId30"/>
    <p:sldId id="262" r:id="rId31"/>
    <p:sldId id="299" r:id="rId32"/>
    <p:sldId id="301" r:id="rId33"/>
    <p:sldId id="302" r:id="rId34"/>
    <p:sldId id="303" r:id="rId35"/>
    <p:sldId id="286" r:id="rId36"/>
    <p:sldId id="294" r:id="rId37"/>
    <p:sldId id="287" r:id="rId38"/>
    <p:sldId id="295" r:id="rId39"/>
    <p:sldId id="290"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DF5E"/>
    <a:srgbClr val="A3E8F7"/>
    <a:srgbClr val="B6B6FC"/>
    <a:srgbClr val="6FEBA0"/>
    <a:srgbClr val="000000"/>
    <a:srgbClr val="ABD158"/>
    <a:srgbClr val="FAF87F"/>
    <a:srgbClr val="EF755F"/>
    <a:srgbClr val="EFB251"/>
    <a:srgbClr val="E9E6D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89955C-1490-49B0-82CC-5854BF4100F9}" v="100" dt="2024-01-20T15:24:41.033"/>
  </p1510:revLst>
</p1510:revInfo>
</file>

<file path=ppt/tableStyles.xml><?xml version="1.0" encoding="utf-8"?>
<a:tblStyleLst xmlns:a="http://schemas.openxmlformats.org/drawingml/2006/main" def="{7E9639D4-E3E2-4D34-9284-5A2195B3D0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84" y="84"/>
      </p:cViewPr>
      <p:guideLst>
        <p:guide orient="horz" pos="33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F6ED8B-CF52-4A64-BACC-61D9C1041E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D7022B2-02C5-4E03-99BC-0BA3C57AC49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352A77B-D33C-49B3-A83C-450AA2ED72B3}" type="datetimeFigureOut">
              <a:rPr lang="en-US" smtClean="0"/>
              <a:t>1/20/2024</a:t>
            </a:fld>
            <a:endParaRPr lang="en-US" dirty="0"/>
          </a:p>
        </p:txBody>
      </p:sp>
      <p:sp>
        <p:nvSpPr>
          <p:cNvPr id="4" name="Footer Placeholder 3">
            <a:extLst>
              <a:ext uri="{FF2B5EF4-FFF2-40B4-BE49-F238E27FC236}">
                <a16:creationId xmlns:a16="http://schemas.microsoft.com/office/drawing/2014/main" id="{BC3FEE8C-8D38-4F2A-950E-071C6823E2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C567A6D-959B-4552-AB8D-4CCA819CAA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F9A36D-7FAC-478F-9944-F324014F6FD1}" type="slidenum">
              <a:rPr lang="en-US" smtClean="0"/>
              <a:t>‹#›</a:t>
            </a:fld>
            <a:endParaRPr lang="en-US" dirty="0"/>
          </a:p>
        </p:txBody>
      </p:sp>
    </p:spTree>
    <p:extLst>
      <p:ext uri="{BB962C8B-B14F-4D97-AF65-F5344CB8AC3E}">
        <p14:creationId xmlns:p14="http://schemas.microsoft.com/office/powerpoint/2010/main" val="13424676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D8F9A-F5CB-4EF8-A859-ED5E107B9763}" type="datetimeFigureOut">
              <a:rPr lang="en-US" smtClean="0"/>
              <a:t>1/20/2024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B9A9E5-4F7F-4A7D-9DE1-899232329269}" type="slidenum">
              <a:rPr lang="en-US" smtClean="0"/>
              <a:t>‹#›</a:t>
            </a:fld>
            <a:endParaRPr lang="en-US" dirty="0"/>
          </a:p>
        </p:txBody>
      </p:sp>
    </p:spTree>
    <p:extLst>
      <p:ext uri="{BB962C8B-B14F-4D97-AF65-F5344CB8AC3E}">
        <p14:creationId xmlns:p14="http://schemas.microsoft.com/office/powerpoint/2010/main" val="138778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16040" y="4434840"/>
            <a:ext cx="4941771" cy="1122202"/>
          </a:xfrm>
        </p:spPr>
        <p:txBody>
          <a:bodyPr anchor="b">
            <a:noAutofit/>
          </a:bodyPr>
          <a:lstStyle>
            <a:lvl1pPr algn="l">
              <a:defRPr sz="3600" cap="all" spc="150" baseline="0"/>
            </a:lvl1pPr>
          </a:lstStyle>
          <a:p>
            <a:r>
              <a:rPr lang="en-US" dirty="0"/>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416041" y="5586890"/>
            <a:ext cx="4941770" cy="396660"/>
          </a:xfrm>
        </p:spPr>
        <p:txBody>
          <a:bodyPr>
            <a:normAutofit/>
          </a:bodyPr>
          <a:lstStyle>
            <a:lvl1pPr marL="0" indent="0" algn="l">
              <a:lnSpc>
                <a:spcPct val="100000"/>
              </a:lnSpc>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Graphic 7">
            <a:extLst>
              <a:ext uri="{FF2B5EF4-FFF2-40B4-BE49-F238E27FC236}">
                <a16:creationId xmlns:a16="http://schemas.microsoft.com/office/drawing/2014/main" id="{A04F1E16-9A84-4D0E-9706-79C396AF6AE6}"/>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913108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cap="all" spc="150" baseline="0" dirty="0">
                <a:solidFill>
                  <a:schemeClr val="bg1"/>
                </a:solidFill>
                <a:latin typeface="+mj-lt"/>
                <a:ea typeface="+mj-ea"/>
                <a:cs typeface="+mj-cs"/>
              </a:defRPr>
            </a:lvl1pPr>
          </a:lstStyle>
          <a:p>
            <a:r>
              <a:rPr lang="en-US"/>
              <a:t>CLICK TO EDIT MASTER TITLE STYLE</a:t>
            </a:r>
          </a:p>
        </p:txBody>
      </p:sp>
      <p:pic>
        <p:nvPicPr>
          <p:cNvPr id="11" name="Graphic 10">
            <a:extLst>
              <a:ext uri="{FF2B5EF4-FFF2-40B4-BE49-F238E27FC236}">
                <a16:creationId xmlns:a16="http://schemas.microsoft.com/office/drawing/2014/main" id="{B38B0D13-BD5F-460B-B337-F4A9342026D0}"/>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65141" y="2358007"/>
            <a:ext cx="2438400" cy="2019300"/>
          </a:xfrm>
          <a:prstGeom prst="rect">
            <a:avLst/>
          </a:prstGeom>
        </p:spPr>
      </p:pic>
      <p:pic>
        <p:nvPicPr>
          <p:cNvPr id="13" name="Graphic 12">
            <a:extLst>
              <a:ext uri="{FF2B5EF4-FFF2-40B4-BE49-F238E27FC236}">
                <a16:creationId xmlns:a16="http://schemas.microsoft.com/office/drawing/2014/main" id="{BE72876B-D3DA-4462-9E24-3354D8D02A27}"/>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000625" y="2531837"/>
            <a:ext cx="2190750" cy="1943100"/>
          </a:xfrm>
          <a:prstGeom prst="rect">
            <a:avLst/>
          </a:prstGeom>
        </p:spPr>
      </p:pic>
      <p:pic>
        <p:nvPicPr>
          <p:cNvPr id="15" name="Graphic 14">
            <a:extLst>
              <a:ext uri="{FF2B5EF4-FFF2-40B4-BE49-F238E27FC236}">
                <a16:creationId xmlns:a16="http://schemas.microsoft.com/office/drawing/2014/main" id="{14A539B6-6E3F-41BA-ACE2-76E8BB651636}"/>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345608" y="2421056"/>
            <a:ext cx="2324100" cy="2057400"/>
          </a:xfrm>
          <a:prstGeom prst="rect">
            <a:avLst/>
          </a:prstGeom>
        </p:spPr>
      </p:pic>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063855" y="3064615"/>
            <a:ext cx="1240971" cy="823912"/>
          </a:xfrm>
        </p:spPr>
        <p:txBody>
          <a:bodyPr anchor="ctr">
            <a:noAutofit/>
          </a:bodyPr>
          <a:lstStyle>
            <a:lvl1pPr marL="0" indent="0" algn="ctr">
              <a:buNone/>
              <a:defRPr lang="en-US" sz="4000" kern="1200" cap="all" spc="15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23" name="Text Placeholder 2">
            <a:extLst>
              <a:ext uri="{FF2B5EF4-FFF2-40B4-BE49-F238E27FC236}">
                <a16:creationId xmlns:a16="http://schemas.microsoft.com/office/drawing/2014/main" id="{A066E2EA-C6EA-4A02-818E-33BD582D92E7}"/>
              </a:ext>
            </a:extLst>
          </p:cNvPr>
          <p:cNvSpPr>
            <a:spLocks noGrp="1"/>
          </p:cNvSpPr>
          <p:nvPr>
            <p:ph type="body" idx="15" hasCustomPrompt="1"/>
          </p:nvPr>
        </p:nvSpPr>
        <p:spPr>
          <a:xfrm>
            <a:off x="5475514" y="3064615"/>
            <a:ext cx="1240971" cy="823912"/>
          </a:xfrm>
        </p:spPr>
        <p:txBody>
          <a:bodyPr anchor="ctr">
            <a:noAutofit/>
          </a:bodyPr>
          <a:lstStyle>
            <a:lvl1pPr marL="0" indent="0" algn="ctr">
              <a:buNone/>
              <a:defRPr lang="en-US" sz="4000" kern="1200" cap="all" spc="15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24" name="Text Placeholder 2">
            <a:extLst>
              <a:ext uri="{FF2B5EF4-FFF2-40B4-BE49-F238E27FC236}">
                <a16:creationId xmlns:a16="http://schemas.microsoft.com/office/drawing/2014/main" id="{97B9C3B0-3522-407C-B662-631E19ECC95F}"/>
              </a:ext>
            </a:extLst>
          </p:cNvPr>
          <p:cNvSpPr>
            <a:spLocks noGrp="1"/>
          </p:cNvSpPr>
          <p:nvPr>
            <p:ph type="body" idx="16" hasCustomPrompt="1"/>
          </p:nvPr>
        </p:nvSpPr>
        <p:spPr>
          <a:xfrm>
            <a:off x="8887174" y="3064615"/>
            <a:ext cx="1240971" cy="823912"/>
          </a:xfrm>
        </p:spPr>
        <p:txBody>
          <a:bodyPr anchor="ctr">
            <a:noAutofit/>
          </a:bodyPr>
          <a:lstStyle>
            <a:lvl1pPr marL="0" indent="0" algn="ctr">
              <a:buNone/>
              <a:defRPr lang="en-US" sz="4000" kern="1200" cap="all" spc="15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129698" y="4824188"/>
            <a:ext cx="3124093" cy="462927"/>
          </a:xfrm>
        </p:spPr>
        <p:txBody>
          <a:bodyPr>
            <a:noAutofit/>
          </a:bodyPr>
          <a:lstStyle>
            <a:lvl1pPr marL="0" indent="0" algn="ctr">
              <a:lnSpc>
                <a:spcPct val="100000"/>
              </a:lnSpc>
              <a:buNone/>
              <a:defRPr sz="2000" cap="all"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25" name="Content Placeholder 3">
            <a:extLst>
              <a:ext uri="{FF2B5EF4-FFF2-40B4-BE49-F238E27FC236}">
                <a16:creationId xmlns:a16="http://schemas.microsoft.com/office/drawing/2014/main" id="{82D8880F-3EAC-45C9-91F2-19A193791A18}"/>
              </a:ext>
            </a:extLst>
          </p:cNvPr>
          <p:cNvSpPr>
            <a:spLocks noGrp="1"/>
          </p:cNvSpPr>
          <p:nvPr>
            <p:ph sz="half" idx="17"/>
          </p:nvPr>
        </p:nvSpPr>
        <p:spPr>
          <a:xfrm>
            <a:off x="1129698" y="5280763"/>
            <a:ext cx="3124093" cy="462927"/>
          </a:xfrm>
        </p:spPr>
        <p:txBody>
          <a:bodyPr>
            <a:normAutofit/>
          </a:bodyPr>
          <a:lstStyle>
            <a:lvl1pPr marL="0" indent="0" algn="ctr">
              <a:lnSpc>
                <a:spcPct val="100000"/>
              </a:lnSpc>
              <a:buNone/>
              <a:defRPr sz="1400" cap="none"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526261" y="4824188"/>
            <a:ext cx="3139479" cy="462927"/>
          </a:xfrm>
        </p:spPr>
        <p:txBody>
          <a:bodyPr>
            <a:normAutofit/>
          </a:bodyPr>
          <a:lstStyle>
            <a:lvl1pPr marL="0" indent="0" algn="ctr">
              <a:lnSpc>
                <a:spcPct val="100000"/>
              </a:lnSpc>
              <a:buNone/>
              <a:defRPr sz="2000" cap="all" spc="50" baseline="0">
                <a:solidFill>
                  <a:schemeClr val="bg1"/>
                </a:solidFill>
              </a:defRPr>
            </a:lvl1pPr>
            <a:lvl2pPr marL="457200" indent="0">
              <a:lnSpc>
                <a:spcPct val="100000"/>
              </a:lnSpc>
              <a:buNone/>
              <a:defRPr sz="2000" cap="all"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26" name="Content Placeholder 5">
            <a:extLst>
              <a:ext uri="{FF2B5EF4-FFF2-40B4-BE49-F238E27FC236}">
                <a16:creationId xmlns:a16="http://schemas.microsoft.com/office/drawing/2014/main" id="{9019518E-E850-403D-A5B5-4B53F8C4A56B}"/>
              </a:ext>
            </a:extLst>
          </p:cNvPr>
          <p:cNvSpPr>
            <a:spLocks noGrp="1"/>
          </p:cNvSpPr>
          <p:nvPr>
            <p:ph sz="quarter" idx="18"/>
          </p:nvPr>
        </p:nvSpPr>
        <p:spPr>
          <a:xfrm>
            <a:off x="4526261" y="5280763"/>
            <a:ext cx="3139479" cy="462927"/>
          </a:xfrm>
        </p:spPr>
        <p:txBody>
          <a:bodyPr>
            <a:normAutofit/>
          </a:bodyPr>
          <a:lstStyle>
            <a:lvl1pPr marL="0" indent="0" algn="ctr">
              <a:lnSpc>
                <a:spcPct val="100000"/>
              </a:lnSpc>
              <a:buNone/>
              <a:defRPr sz="1400" cap="none" spc="50" baseline="0">
                <a:solidFill>
                  <a:schemeClr val="bg1"/>
                </a:solidFill>
              </a:defRPr>
            </a:lvl1pPr>
            <a:lvl2pPr marL="457200" indent="0" algn="ctr">
              <a:lnSpc>
                <a:spcPct val="100000"/>
              </a:lnSpc>
              <a:buNone/>
              <a:defRPr sz="1400" cap="none"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a:p>
            <a:pPr lvl="1"/>
            <a:r>
              <a:rPr lang="en-US"/>
              <a:t>Second level</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7938210" y="4824188"/>
            <a:ext cx="3124093" cy="462927"/>
          </a:xfrm>
        </p:spPr>
        <p:txBody>
          <a:bodyPr>
            <a:noAutofit/>
          </a:bodyPr>
          <a:lstStyle>
            <a:lvl1pPr marL="0" indent="0" algn="ctr">
              <a:lnSpc>
                <a:spcPct val="100000"/>
              </a:lnSpc>
              <a:buNone/>
              <a:defRPr sz="2000" cap="all"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27" name="Content Placeholder 3">
            <a:extLst>
              <a:ext uri="{FF2B5EF4-FFF2-40B4-BE49-F238E27FC236}">
                <a16:creationId xmlns:a16="http://schemas.microsoft.com/office/drawing/2014/main" id="{A8058154-45E5-403E-B714-AC85774F391F}"/>
              </a:ext>
            </a:extLst>
          </p:cNvPr>
          <p:cNvSpPr>
            <a:spLocks noGrp="1"/>
          </p:cNvSpPr>
          <p:nvPr>
            <p:ph sz="half" idx="19"/>
          </p:nvPr>
        </p:nvSpPr>
        <p:spPr>
          <a:xfrm>
            <a:off x="7938210" y="5280763"/>
            <a:ext cx="3124093" cy="462927"/>
          </a:xfrm>
        </p:spPr>
        <p:txBody>
          <a:bodyPr>
            <a:normAutofit/>
          </a:bodyPr>
          <a:lstStyle>
            <a:lvl1pPr marL="0" indent="0" algn="ctr">
              <a:lnSpc>
                <a:spcPct val="100000"/>
              </a:lnSpc>
              <a:buNone/>
              <a:defRPr sz="1400" cap="none"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44261931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892177"/>
            <a:ext cx="8421688" cy="1325563"/>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76936"/>
            <a:ext cx="3924300"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2933700" y="3834606"/>
            <a:ext cx="3924300"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76936"/>
            <a:ext cx="3943627"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7410173" y="3834606"/>
            <a:ext cx="3943627"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pic>
        <p:nvPicPr>
          <p:cNvPr id="11" name="Graphic 10">
            <a:extLst>
              <a:ext uri="{FF2B5EF4-FFF2-40B4-BE49-F238E27FC236}">
                <a16:creationId xmlns:a16="http://schemas.microsoft.com/office/drawing/2014/main" id="{EE24E1DB-1F20-4C28-8069-D9219D1F8BBD}"/>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368030" cy="3912394"/>
          </a:xfrm>
          <a:prstGeom prst="rect">
            <a:avLst/>
          </a:prstGeom>
        </p:spPr>
      </p:pic>
    </p:spTree>
    <p:extLst>
      <p:ext uri="{BB962C8B-B14F-4D97-AF65-F5344CB8AC3E}">
        <p14:creationId xmlns:p14="http://schemas.microsoft.com/office/powerpoint/2010/main" val="3021740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Quadrant">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B495A4C6-232E-4A1A-B575-7EF7F414FDF6}"/>
              </a:ext>
            </a:extLst>
          </p:cNvPr>
          <p:cNvSpPr>
            <a:spLocks noGrp="1"/>
          </p:cNvSpPr>
          <p:nvPr>
            <p:ph type="title" hasCustomPrompt="1"/>
          </p:nvPr>
        </p:nvSpPr>
        <p:spPr>
          <a:xfrm>
            <a:off x="838200" y="365125"/>
            <a:ext cx="10515600" cy="1325563"/>
          </a:xfrm>
        </p:spPr>
        <p:txBody>
          <a:bodyPr>
            <a:normAutofit/>
          </a:bodyPr>
          <a:lstStyle>
            <a:lvl1pPr algn="l">
              <a:defRPr lang="en-US" sz="2800" kern="1200" cap="all" spc="150" baseline="0" dirty="0">
                <a:solidFill>
                  <a:schemeClr val="tx1"/>
                </a:solidFill>
                <a:latin typeface="+mj-lt"/>
                <a:ea typeface="+mj-ea"/>
                <a:cs typeface="+mj-cs"/>
              </a:defRPr>
            </a:lvl1pPr>
          </a:lstStyle>
          <a:p>
            <a:r>
              <a:rPr lang="en-US"/>
              <a:t>CLICK TO EDIT MASTER TITLE STYLE</a:t>
            </a:r>
          </a:p>
        </p:txBody>
      </p:sp>
      <p:cxnSp>
        <p:nvCxnSpPr>
          <p:cNvPr id="24" name="Straight Connector 23">
            <a:extLst>
              <a:ext uri="{FF2B5EF4-FFF2-40B4-BE49-F238E27FC236}">
                <a16:creationId xmlns:a16="http://schemas.microsoft.com/office/drawing/2014/main" id="{DD194B4E-75F4-47BE-B171-9C64697AB920}"/>
              </a:ext>
              <a:ext uri="{C183D7F6-B498-43B3-948B-1728B52AA6E4}">
                <adec:decorative xmlns:adec="http://schemas.microsoft.com/office/drawing/2017/decorative" val="1"/>
              </a:ext>
            </a:extLst>
          </p:cNvPr>
          <p:cNvCxnSpPr>
            <a:cxnSpLocks/>
            <a:endCxn id="17" idx="1"/>
          </p:cNvCxnSpPr>
          <p:nvPr userDrawn="1"/>
        </p:nvCxnSpPr>
        <p:spPr>
          <a:xfrm>
            <a:off x="2315757" y="3774842"/>
            <a:ext cx="7624692"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EFDA35F-76DF-4FDC-90C9-F9FEDF32270C}"/>
              </a:ext>
              <a:ext uri="{C183D7F6-B498-43B3-948B-1728B52AA6E4}">
                <adec:decorative xmlns:adec="http://schemas.microsoft.com/office/drawing/2017/decorative" val="1"/>
              </a:ext>
            </a:extLst>
          </p:cNvPr>
          <p:cNvCxnSpPr>
            <a:cxnSpLocks/>
          </p:cNvCxnSpPr>
          <p:nvPr userDrawn="1"/>
        </p:nvCxnSpPr>
        <p:spPr>
          <a:xfrm flipV="1">
            <a:off x="6096000" y="2091972"/>
            <a:ext cx="4678" cy="3376818"/>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2B4C6F7E-40F0-42B1-AFE0-D3C95660E0DC}"/>
              </a:ext>
            </a:extLst>
          </p:cNvPr>
          <p:cNvSpPr>
            <a:spLocks noGrp="1"/>
          </p:cNvSpPr>
          <p:nvPr>
            <p:ph type="body" sz="quarter" idx="15" hasCustomPrompt="1"/>
          </p:nvPr>
        </p:nvSpPr>
        <p:spPr>
          <a:xfrm>
            <a:off x="5242517" y="1599947"/>
            <a:ext cx="1706965" cy="492025"/>
          </a:xfrm>
          <a:prstGeom prst="rect">
            <a:avLst/>
          </a:prstGeom>
        </p:spPr>
        <p:txBody>
          <a:bodyPr anchor="ctr">
            <a:normAutofit/>
          </a:bodyPr>
          <a:lstStyle>
            <a:lvl1pPr marL="0" indent="0" algn="ctr">
              <a:lnSpc>
                <a:spcPct val="100000"/>
              </a:lnSpc>
              <a:buNone/>
              <a:defRPr sz="1400" cap="all" spc="0" baseline="0">
                <a:solidFill>
                  <a:schemeClr val="tx1"/>
                </a:solidFill>
                <a:latin typeface="+mj-lt"/>
              </a:defRPr>
            </a:lvl1pPr>
          </a:lstStyle>
          <a:p>
            <a:pPr lvl="0"/>
            <a:r>
              <a:rPr lang="en-US"/>
              <a:t>Click to add name</a:t>
            </a:r>
          </a:p>
        </p:txBody>
      </p:sp>
      <p:sp>
        <p:nvSpPr>
          <p:cNvPr id="18" name="Text Placeholder 14">
            <a:extLst>
              <a:ext uri="{FF2B5EF4-FFF2-40B4-BE49-F238E27FC236}">
                <a16:creationId xmlns:a16="http://schemas.microsoft.com/office/drawing/2014/main" id="{42EE46E3-709F-4AE9-AECE-FD647B6DCFDE}"/>
              </a:ext>
            </a:extLst>
          </p:cNvPr>
          <p:cNvSpPr>
            <a:spLocks noGrp="1"/>
          </p:cNvSpPr>
          <p:nvPr>
            <p:ph type="body" sz="quarter" idx="20" hasCustomPrompt="1"/>
          </p:nvPr>
        </p:nvSpPr>
        <p:spPr>
          <a:xfrm>
            <a:off x="3738732" y="2378452"/>
            <a:ext cx="1183179" cy="492025"/>
          </a:xfrm>
          <a:prstGeom prst="rect">
            <a:avLst/>
          </a:prstGeom>
        </p:spPr>
        <p:txBody>
          <a:bodyPr anchor="ctr">
            <a:noAutofit/>
          </a:bodyPr>
          <a:lstStyle>
            <a:lvl1pPr marL="0" indent="0" algn="ctr">
              <a:lnSpc>
                <a:spcPct val="100000"/>
              </a:lnSpc>
              <a:buNone/>
              <a:defRPr sz="1050" cap="none" spc="0" baseline="0">
                <a:solidFill>
                  <a:schemeClr val="tx1"/>
                </a:solidFill>
                <a:latin typeface="+mn-lt"/>
              </a:defRPr>
            </a:lvl1pPr>
          </a:lstStyle>
          <a:p>
            <a:pPr lvl="0"/>
            <a:r>
              <a:rPr lang="en-US"/>
              <a:t>Click to add name</a:t>
            </a:r>
          </a:p>
        </p:txBody>
      </p:sp>
      <p:sp>
        <p:nvSpPr>
          <p:cNvPr id="26" name="Text Placeholder 14">
            <a:extLst>
              <a:ext uri="{FF2B5EF4-FFF2-40B4-BE49-F238E27FC236}">
                <a16:creationId xmlns:a16="http://schemas.microsoft.com/office/drawing/2014/main" id="{3194FB4F-01AC-4A0E-BBE2-CF2B69F6FAC0}"/>
              </a:ext>
            </a:extLst>
          </p:cNvPr>
          <p:cNvSpPr>
            <a:spLocks noGrp="1"/>
          </p:cNvSpPr>
          <p:nvPr>
            <p:ph type="body" sz="quarter" idx="26" hasCustomPrompt="1"/>
          </p:nvPr>
        </p:nvSpPr>
        <p:spPr>
          <a:xfrm>
            <a:off x="7522269" y="2169263"/>
            <a:ext cx="1706965" cy="1048575"/>
          </a:xfrm>
          <a:prstGeom prst="rect">
            <a:avLst/>
          </a:prstGeom>
        </p:spPr>
        <p:txBody>
          <a:bodyPr anchor="ctr">
            <a:noAutofit/>
          </a:bodyPr>
          <a:lstStyle>
            <a:lvl1pPr marL="0" indent="0" algn="ctr">
              <a:lnSpc>
                <a:spcPct val="100000"/>
              </a:lnSpc>
              <a:buNone/>
              <a:defRPr sz="1400" b="1" cap="all" spc="0" baseline="0">
                <a:solidFill>
                  <a:schemeClr val="tx1"/>
                </a:solidFill>
                <a:latin typeface="+mn-lt"/>
              </a:defRPr>
            </a:lvl1pPr>
          </a:lstStyle>
          <a:p>
            <a:pPr lvl="0"/>
            <a:r>
              <a:rPr lang="en-US"/>
              <a:t>Click to add name</a:t>
            </a:r>
          </a:p>
        </p:txBody>
      </p:sp>
      <p:sp>
        <p:nvSpPr>
          <p:cNvPr id="23" name="Text Placeholder 14">
            <a:extLst>
              <a:ext uri="{FF2B5EF4-FFF2-40B4-BE49-F238E27FC236}">
                <a16:creationId xmlns:a16="http://schemas.microsoft.com/office/drawing/2014/main" id="{8E76F955-6B23-4972-8E86-603F19ECF6C5}"/>
              </a:ext>
            </a:extLst>
          </p:cNvPr>
          <p:cNvSpPr>
            <a:spLocks noGrp="1"/>
          </p:cNvSpPr>
          <p:nvPr>
            <p:ph type="body" sz="quarter" idx="25" hasCustomPrompt="1"/>
          </p:nvPr>
        </p:nvSpPr>
        <p:spPr>
          <a:xfrm>
            <a:off x="921894" y="3528829"/>
            <a:ext cx="1393863" cy="492025"/>
          </a:xfrm>
          <a:prstGeom prst="rect">
            <a:avLst/>
          </a:prstGeom>
        </p:spPr>
        <p:txBody>
          <a:bodyPr anchor="ctr">
            <a:noAutofit/>
          </a:bodyPr>
          <a:lstStyle>
            <a:lvl1pPr marL="0" indent="0" algn="ctr">
              <a:lnSpc>
                <a:spcPct val="100000"/>
              </a:lnSpc>
              <a:buNone/>
              <a:defRPr sz="1400" cap="all" spc="0" baseline="0">
                <a:solidFill>
                  <a:schemeClr val="tx1"/>
                </a:solidFill>
                <a:latin typeface="+mj-lt"/>
              </a:defRPr>
            </a:lvl1pPr>
          </a:lstStyle>
          <a:p>
            <a:pPr lvl="0"/>
            <a:r>
              <a:rPr lang="en-US"/>
              <a:t>Click to add name</a:t>
            </a:r>
          </a:p>
        </p:txBody>
      </p:sp>
      <p:sp>
        <p:nvSpPr>
          <p:cNvPr id="17" name="Text Placeholder 14">
            <a:extLst>
              <a:ext uri="{FF2B5EF4-FFF2-40B4-BE49-F238E27FC236}">
                <a16:creationId xmlns:a16="http://schemas.microsoft.com/office/drawing/2014/main" id="{DDA77547-4FF4-4B15-96F1-DC9B00175B43}"/>
              </a:ext>
            </a:extLst>
          </p:cNvPr>
          <p:cNvSpPr>
            <a:spLocks noGrp="1"/>
          </p:cNvSpPr>
          <p:nvPr>
            <p:ph type="body" sz="quarter" idx="19" hasCustomPrompt="1"/>
          </p:nvPr>
        </p:nvSpPr>
        <p:spPr>
          <a:xfrm>
            <a:off x="9940449" y="3528829"/>
            <a:ext cx="1380681" cy="492025"/>
          </a:xfrm>
          <a:prstGeom prst="rect">
            <a:avLst/>
          </a:prstGeom>
        </p:spPr>
        <p:txBody>
          <a:bodyPr anchor="ctr">
            <a:noAutofit/>
          </a:bodyPr>
          <a:lstStyle>
            <a:lvl1pPr marL="0" indent="0" algn="ctr">
              <a:lnSpc>
                <a:spcPct val="100000"/>
              </a:lnSpc>
              <a:buNone/>
              <a:defRPr sz="1400" cap="all" spc="0" baseline="0">
                <a:solidFill>
                  <a:schemeClr val="tx1"/>
                </a:solidFill>
                <a:latin typeface="+mj-lt"/>
              </a:defRPr>
            </a:lvl1pPr>
          </a:lstStyle>
          <a:p>
            <a:pPr lvl="0"/>
            <a:r>
              <a:rPr lang="en-US"/>
              <a:t>Click to add name</a:t>
            </a:r>
          </a:p>
        </p:txBody>
      </p:sp>
      <p:sp>
        <p:nvSpPr>
          <p:cNvPr id="20" name="Text Placeholder 14">
            <a:extLst>
              <a:ext uri="{FF2B5EF4-FFF2-40B4-BE49-F238E27FC236}">
                <a16:creationId xmlns:a16="http://schemas.microsoft.com/office/drawing/2014/main" id="{6E6B6915-DFCC-44EB-9C61-6B7725D1B794}"/>
              </a:ext>
            </a:extLst>
          </p:cNvPr>
          <p:cNvSpPr>
            <a:spLocks noGrp="1"/>
          </p:cNvSpPr>
          <p:nvPr>
            <p:ph type="body" sz="quarter" idx="22" hasCustomPrompt="1"/>
          </p:nvPr>
        </p:nvSpPr>
        <p:spPr>
          <a:xfrm>
            <a:off x="2637747" y="4634331"/>
            <a:ext cx="1183179" cy="492025"/>
          </a:xfrm>
          <a:prstGeom prst="rect">
            <a:avLst/>
          </a:prstGeom>
        </p:spPr>
        <p:txBody>
          <a:bodyPr anchor="ctr">
            <a:noAutofit/>
          </a:bodyPr>
          <a:lstStyle>
            <a:lvl1pPr marL="0" indent="0" algn="ctr">
              <a:lnSpc>
                <a:spcPct val="100000"/>
              </a:lnSpc>
              <a:buNone/>
              <a:defRPr sz="1050" cap="none" spc="0" baseline="0">
                <a:solidFill>
                  <a:schemeClr val="tx1"/>
                </a:solidFill>
                <a:latin typeface="+mn-lt"/>
              </a:defRPr>
            </a:lvl1pPr>
          </a:lstStyle>
          <a:p>
            <a:pPr lvl="0"/>
            <a:r>
              <a:rPr lang="en-US"/>
              <a:t>Click to add name</a:t>
            </a:r>
          </a:p>
        </p:txBody>
      </p:sp>
      <p:sp>
        <p:nvSpPr>
          <p:cNvPr id="19" name="Text Placeholder 14">
            <a:extLst>
              <a:ext uri="{FF2B5EF4-FFF2-40B4-BE49-F238E27FC236}">
                <a16:creationId xmlns:a16="http://schemas.microsoft.com/office/drawing/2014/main" id="{6718CC56-7B04-41D0-A320-CCCDC20D7615}"/>
              </a:ext>
            </a:extLst>
          </p:cNvPr>
          <p:cNvSpPr>
            <a:spLocks noGrp="1"/>
          </p:cNvSpPr>
          <p:nvPr>
            <p:ph type="body" sz="quarter" idx="21" hasCustomPrompt="1"/>
          </p:nvPr>
        </p:nvSpPr>
        <p:spPr>
          <a:xfrm>
            <a:off x="4175224" y="4459860"/>
            <a:ext cx="1183179" cy="492025"/>
          </a:xfrm>
          <a:prstGeom prst="rect">
            <a:avLst/>
          </a:prstGeom>
        </p:spPr>
        <p:txBody>
          <a:bodyPr anchor="ctr">
            <a:noAutofit/>
          </a:bodyPr>
          <a:lstStyle>
            <a:lvl1pPr marL="0" indent="0" algn="ctr">
              <a:lnSpc>
                <a:spcPct val="100000"/>
              </a:lnSpc>
              <a:buNone/>
              <a:defRPr sz="1050" cap="none" spc="0" baseline="0">
                <a:solidFill>
                  <a:schemeClr val="tx1"/>
                </a:solidFill>
                <a:latin typeface="+mn-lt"/>
              </a:defRPr>
            </a:lvl1pPr>
          </a:lstStyle>
          <a:p>
            <a:pPr lvl="0"/>
            <a:r>
              <a:rPr lang="en-US"/>
              <a:t>Click to add name</a:t>
            </a:r>
          </a:p>
        </p:txBody>
      </p:sp>
      <p:sp>
        <p:nvSpPr>
          <p:cNvPr id="21" name="Text Placeholder 14">
            <a:extLst>
              <a:ext uri="{FF2B5EF4-FFF2-40B4-BE49-F238E27FC236}">
                <a16:creationId xmlns:a16="http://schemas.microsoft.com/office/drawing/2014/main" id="{778E1C09-B7DB-4CE7-A5B9-90BCF54448B8}"/>
              </a:ext>
            </a:extLst>
          </p:cNvPr>
          <p:cNvSpPr>
            <a:spLocks noGrp="1"/>
          </p:cNvSpPr>
          <p:nvPr>
            <p:ph type="body" sz="quarter" idx="23" hasCustomPrompt="1"/>
          </p:nvPr>
        </p:nvSpPr>
        <p:spPr>
          <a:xfrm>
            <a:off x="6552714" y="4321788"/>
            <a:ext cx="1183179" cy="492025"/>
          </a:xfrm>
          <a:prstGeom prst="rect">
            <a:avLst/>
          </a:prstGeom>
        </p:spPr>
        <p:txBody>
          <a:bodyPr anchor="ctr">
            <a:noAutofit/>
          </a:bodyPr>
          <a:lstStyle>
            <a:lvl1pPr marL="0" indent="0" algn="ctr">
              <a:lnSpc>
                <a:spcPct val="100000"/>
              </a:lnSpc>
              <a:buNone/>
              <a:defRPr sz="1050" cap="none" spc="0" baseline="0">
                <a:solidFill>
                  <a:schemeClr val="tx1"/>
                </a:solidFill>
                <a:latin typeface="+mn-lt"/>
              </a:defRPr>
            </a:lvl1pPr>
          </a:lstStyle>
          <a:p>
            <a:pPr lvl="0"/>
            <a:r>
              <a:rPr lang="en-US"/>
              <a:t>Click to add name</a:t>
            </a:r>
          </a:p>
        </p:txBody>
      </p:sp>
      <p:sp>
        <p:nvSpPr>
          <p:cNvPr id="16" name="Text Placeholder 14">
            <a:extLst>
              <a:ext uri="{FF2B5EF4-FFF2-40B4-BE49-F238E27FC236}">
                <a16:creationId xmlns:a16="http://schemas.microsoft.com/office/drawing/2014/main" id="{7CFA026C-42CE-4C20-9DDE-417FDF6CB43D}"/>
              </a:ext>
            </a:extLst>
          </p:cNvPr>
          <p:cNvSpPr>
            <a:spLocks noGrp="1"/>
          </p:cNvSpPr>
          <p:nvPr>
            <p:ph type="body" sz="quarter" idx="17" hasCustomPrompt="1"/>
          </p:nvPr>
        </p:nvSpPr>
        <p:spPr>
          <a:xfrm>
            <a:off x="5242517" y="5468790"/>
            <a:ext cx="1706965" cy="492025"/>
          </a:xfrm>
          <a:prstGeom prst="rect">
            <a:avLst/>
          </a:prstGeom>
        </p:spPr>
        <p:txBody>
          <a:bodyPr anchor="ctr">
            <a:normAutofit/>
          </a:bodyPr>
          <a:lstStyle>
            <a:lvl1pPr marL="0" indent="0" algn="ctr">
              <a:lnSpc>
                <a:spcPct val="100000"/>
              </a:lnSpc>
              <a:buNone/>
              <a:defRPr sz="1400" cap="all" spc="0" baseline="0">
                <a:solidFill>
                  <a:schemeClr val="tx1"/>
                </a:solidFill>
                <a:latin typeface="+mj-lt"/>
              </a:defRPr>
            </a:lvl1pPr>
          </a:lstStyle>
          <a:p>
            <a:pPr lvl="0"/>
            <a:r>
              <a:rPr lang="en-US"/>
              <a:t>Click to add name</a:t>
            </a:r>
          </a:p>
        </p:txBody>
      </p:sp>
      <p:sp>
        <p:nvSpPr>
          <p:cNvPr id="22" name="Text Placeholder 14">
            <a:extLst>
              <a:ext uri="{FF2B5EF4-FFF2-40B4-BE49-F238E27FC236}">
                <a16:creationId xmlns:a16="http://schemas.microsoft.com/office/drawing/2014/main" id="{0AFAA95F-1461-496C-BAB4-D5D0594554FF}"/>
              </a:ext>
            </a:extLst>
          </p:cNvPr>
          <p:cNvSpPr>
            <a:spLocks noGrp="1"/>
          </p:cNvSpPr>
          <p:nvPr>
            <p:ph type="body" sz="quarter" idx="24" hasCustomPrompt="1"/>
          </p:nvPr>
        </p:nvSpPr>
        <p:spPr>
          <a:xfrm>
            <a:off x="7801857" y="5195673"/>
            <a:ext cx="1183179" cy="492025"/>
          </a:xfrm>
          <a:prstGeom prst="rect">
            <a:avLst/>
          </a:prstGeom>
        </p:spPr>
        <p:txBody>
          <a:bodyPr anchor="ctr">
            <a:noAutofit/>
          </a:bodyPr>
          <a:lstStyle>
            <a:lvl1pPr marL="0" indent="0" algn="ctr">
              <a:lnSpc>
                <a:spcPct val="100000"/>
              </a:lnSpc>
              <a:buNone/>
              <a:defRPr sz="1050" cap="none" spc="0" baseline="0">
                <a:solidFill>
                  <a:schemeClr val="tx1"/>
                </a:solidFill>
                <a:latin typeface="+mn-lt"/>
              </a:defRPr>
            </a:lvl1pPr>
          </a:lstStyle>
          <a:p>
            <a:pPr lvl="0"/>
            <a:r>
              <a:rPr lang="en-US"/>
              <a:t>Click to add name</a:t>
            </a:r>
          </a:p>
        </p:txBody>
      </p:sp>
      <p:sp>
        <p:nvSpPr>
          <p:cNvPr id="33" name="Slide Number Placeholder 4">
            <a:extLst>
              <a:ext uri="{FF2B5EF4-FFF2-40B4-BE49-F238E27FC236}">
                <a16:creationId xmlns:a16="http://schemas.microsoft.com/office/drawing/2014/main" id="{7A0B84D6-438D-4B3B-B52C-6F5EC159BC73}"/>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40262508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AE202E03-5C65-4305-B969-65220AD41002}"/>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41825" b="23071"/>
          <a:stretch/>
        </p:blipFill>
        <p:spPr>
          <a:xfrm flipH="1">
            <a:off x="0" y="0"/>
            <a:ext cx="5441888" cy="6858000"/>
          </a:xfrm>
          <a:custGeom>
            <a:avLst/>
            <a:gdLst>
              <a:gd name="connsiteX0" fmla="*/ 5441888 w 5441888"/>
              <a:gd name="connsiteY0" fmla="*/ 0 h 6858000"/>
              <a:gd name="connsiteX1" fmla="*/ 0 w 5441888"/>
              <a:gd name="connsiteY1" fmla="*/ 0 h 6858000"/>
              <a:gd name="connsiteX2" fmla="*/ 0 w 5441888"/>
              <a:gd name="connsiteY2" fmla="*/ 6858000 h 6858000"/>
              <a:gd name="connsiteX3" fmla="*/ 5441888 w 54418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441888" h="6858000">
                <a:moveTo>
                  <a:pt x="5441888" y="0"/>
                </a:moveTo>
                <a:lnTo>
                  <a:pt x="0" y="0"/>
                </a:lnTo>
                <a:lnTo>
                  <a:pt x="0" y="6858000"/>
                </a:lnTo>
                <a:lnTo>
                  <a:pt x="5441888" y="6858000"/>
                </a:lnTo>
                <a:close/>
              </a:path>
            </a:pathLst>
          </a:custGeom>
        </p:spPr>
      </p:pic>
      <p:sp>
        <p:nvSpPr>
          <p:cNvPr id="19" name="Title 1">
            <a:extLst>
              <a:ext uri="{FF2B5EF4-FFF2-40B4-BE49-F238E27FC236}">
                <a16:creationId xmlns:a16="http://schemas.microsoft.com/office/drawing/2014/main" id="{1E1C8C6D-0530-475B-A7F7-0E00C33ACFEB}"/>
              </a:ext>
            </a:extLst>
          </p:cNvPr>
          <p:cNvSpPr>
            <a:spLocks noGrp="1"/>
          </p:cNvSpPr>
          <p:nvPr>
            <p:ph type="title" hasCustomPrompt="1"/>
          </p:nvPr>
        </p:nvSpPr>
        <p:spPr>
          <a:xfrm>
            <a:off x="5920169" y="1152771"/>
            <a:ext cx="5431971" cy="846301"/>
          </a:xfrm>
        </p:spPr>
        <p:txBody>
          <a:bodyPr anchor="t">
            <a:normAutofit/>
          </a:bodyPr>
          <a:lstStyle>
            <a:lvl1pPr>
              <a:defRPr lang="en-US" sz="2800" kern="1200" cap="all" spc="150" baseline="0" dirty="0">
                <a:solidFill>
                  <a:schemeClr val="tx1"/>
                </a:solidFill>
                <a:latin typeface="+mj-lt"/>
                <a:ea typeface="+mj-ea"/>
                <a:cs typeface="+mj-cs"/>
              </a:defRPr>
            </a:lvl1pPr>
          </a:lstStyle>
          <a:p>
            <a:r>
              <a:rPr lang="en-US"/>
              <a:t>CLICK TO EDIT MASTER TITLE STYLE</a:t>
            </a:r>
          </a:p>
        </p:txBody>
      </p:sp>
      <p:sp>
        <p:nvSpPr>
          <p:cNvPr id="20" name="Text Placeholder 15">
            <a:extLst>
              <a:ext uri="{FF2B5EF4-FFF2-40B4-BE49-F238E27FC236}">
                <a16:creationId xmlns:a16="http://schemas.microsoft.com/office/drawing/2014/main" id="{3D2778A3-7084-4333-8349-03B1FEB5FE75}"/>
              </a:ext>
            </a:extLst>
          </p:cNvPr>
          <p:cNvSpPr>
            <a:spLocks noGrp="1"/>
          </p:cNvSpPr>
          <p:nvPr>
            <p:ph type="body" sz="quarter" idx="13" hasCustomPrompt="1"/>
          </p:nvPr>
        </p:nvSpPr>
        <p:spPr>
          <a:xfrm>
            <a:off x="5922254" y="2469515"/>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25" name="Text Placeholder 18">
            <a:extLst>
              <a:ext uri="{FF2B5EF4-FFF2-40B4-BE49-F238E27FC236}">
                <a16:creationId xmlns:a16="http://schemas.microsoft.com/office/drawing/2014/main" id="{70ED2545-F96B-400C-B6F4-F1D2D83B7243}"/>
              </a:ext>
            </a:extLst>
          </p:cNvPr>
          <p:cNvSpPr>
            <a:spLocks noGrp="1"/>
          </p:cNvSpPr>
          <p:nvPr>
            <p:ph type="body" sz="quarter" idx="15" hasCustomPrompt="1"/>
          </p:nvPr>
        </p:nvSpPr>
        <p:spPr>
          <a:xfrm>
            <a:off x="5921828" y="2798940"/>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26" name="Text Placeholder 15">
            <a:extLst>
              <a:ext uri="{FF2B5EF4-FFF2-40B4-BE49-F238E27FC236}">
                <a16:creationId xmlns:a16="http://schemas.microsoft.com/office/drawing/2014/main" id="{4A2FECA2-3808-47DC-84EB-CD3395C2052D}"/>
              </a:ext>
            </a:extLst>
          </p:cNvPr>
          <p:cNvSpPr>
            <a:spLocks noGrp="1"/>
          </p:cNvSpPr>
          <p:nvPr>
            <p:ph type="body" sz="quarter" idx="23" hasCustomPrompt="1"/>
          </p:nvPr>
        </p:nvSpPr>
        <p:spPr>
          <a:xfrm>
            <a:off x="5922254" y="3569311"/>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27" name="Text Placeholder 18">
            <a:extLst>
              <a:ext uri="{FF2B5EF4-FFF2-40B4-BE49-F238E27FC236}">
                <a16:creationId xmlns:a16="http://schemas.microsoft.com/office/drawing/2014/main" id="{24393B9A-03C4-45C1-8172-F8B354458A48}"/>
              </a:ext>
            </a:extLst>
          </p:cNvPr>
          <p:cNvSpPr>
            <a:spLocks noGrp="1"/>
          </p:cNvSpPr>
          <p:nvPr>
            <p:ph type="body" sz="quarter" idx="24" hasCustomPrompt="1"/>
          </p:nvPr>
        </p:nvSpPr>
        <p:spPr>
          <a:xfrm>
            <a:off x="5921828" y="3898736"/>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28" name="Text Placeholder 15">
            <a:extLst>
              <a:ext uri="{FF2B5EF4-FFF2-40B4-BE49-F238E27FC236}">
                <a16:creationId xmlns:a16="http://schemas.microsoft.com/office/drawing/2014/main" id="{18EC24A5-B4A5-4BAB-AE40-30EB69D6EF73}"/>
              </a:ext>
            </a:extLst>
          </p:cNvPr>
          <p:cNvSpPr>
            <a:spLocks noGrp="1"/>
          </p:cNvSpPr>
          <p:nvPr>
            <p:ph type="body" sz="quarter" idx="25" hasCustomPrompt="1"/>
          </p:nvPr>
        </p:nvSpPr>
        <p:spPr>
          <a:xfrm>
            <a:off x="5922254" y="4669107"/>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29" name="Text Placeholder 18">
            <a:extLst>
              <a:ext uri="{FF2B5EF4-FFF2-40B4-BE49-F238E27FC236}">
                <a16:creationId xmlns:a16="http://schemas.microsoft.com/office/drawing/2014/main" id="{726F36C0-4E6A-4A10-960D-11D78D044478}"/>
              </a:ext>
            </a:extLst>
          </p:cNvPr>
          <p:cNvSpPr>
            <a:spLocks noGrp="1"/>
          </p:cNvSpPr>
          <p:nvPr>
            <p:ph type="body" sz="quarter" idx="26" hasCustomPrompt="1"/>
          </p:nvPr>
        </p:nvSpPr>
        <p:spPr>
          <a:xfrm>
            <a:off x="5921828" y="4998532"/>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2376933483"/>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l">
              <a:defRPr lang="en-US" sz="2800" kern="1200" spc="150" baseline="0" dirty="0">
                <a:solidFill>
                  <a:schemeClr val="tx1"/>
                </a:solidFill>
                <a:latin typeface="+mj-lt"/>
                <a:ea typeface="+mj-ea"/>
                <a:cs typeface="+mj-cs"/>
              </a:defRPr>
            </a:lvl1pPr>
          </a:lstStyle>
          <a:p>
            <a:r>
              <a:rPr lang="en-US"/>
              <a:t>CLICK TO EDIT MASTER TITLE STYLE</a:t>
            </a:r>
          </a:p>
        </p:txBody>
      </p:sp>
      <p:sp>
        <p:nvSpPr>
          <p:cNvPr id="15" name="Text Placeholder 14">
            <a:extLst>
              <a:ext uri="{FF2B5EF4-FFF2-40B4-BE49-F238E27FC236}">
                <a16:creationId xmlns:a16="http://schemas.microsoft.com/office/drawing/2014/main" id="{B250D272-9B39-4C2D-B0F5-21010D11E437}"/>
              </a:ext>
            </a:extLst>
          </p:cNvPr>
          <p:cNvSpPr>
            <a:spLocks noGrp="1"/>
          </p:cNvSpPr>
          <p:nvPr>
            <p:ph type="body" sz="quarter" idx="16"/>
          </p:nvPr>
        </p:nvSpPr>
        <p:spPr>
          <a:xfrm>
            <a:off x="748749" y="1361938"/>
            <a:ext cx="6765925" cy="496888"/>
          </a:xfrm>
        </p:spPr>
        <p:txBody>
          <a:bodyPr>
            <a:noAutofit/>
          </a:bodyPr>
          <a:lstStyle>
            <a:lvl1pPr marL="0" indent="0">
              <a:buNone/>
              <a:defRPr sz="180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a:t>Click to edit Master text styles</a:t>
            </a:r>
          </a:p>
        </p:txBody>
      </p:sp>
      <p:sp>
        <p:nvSpPr>
          <p:cNvPr id="7" name="Chart Placeholder 6">
            <a:extLst>
              <a:ext uri="{FF2B5EF4-FFF2-40B4-BE49-F238E27FC236}">
                <a16:creationId xmlns:a16="http://schemas.microsoft.com/office/drawing/2014/main" id="{08AF2DB4-A973-4307-B59C-6058A138835C}"/>
              </a:ext>
            </a:extLst>
          </p:cNvPr>
          <p:cNvSpPr>
            <a:spLocks noGrp="1"/>
          </p:cNvSpPr>
          <p:nvPr>
            <p:ph type="chart" sz="quarter" idx="13"/>
          </p:nvPr>
        </p:nvSpPr>
        <p:spPr>
          <a:xfrm>
            <a:off x="838200" y="2286002"/>
            <a:ext cx="6094270" cy="3542143"/>
          </a:xfrm>
        </p:spPr>
        <p:txBody>
          <a:bodyPr/>
          <a:lstStyle/>
          <a:p>
            <a:r>
              <a:rPr lang="en-US"/>
              <a:t>Click icon to add chart</a:t>
            </a:r>
            <a:endParaRPr lang="en-US" dirty="0"/>
          </a:p>
        </p:txBody>
      </p:sp>
      <p:sp>
        <p:nvSpPr>
          <p:cNvPr id="11" name="Text Placeholder 10">
            <a:extLst>
              <a:ext uri="{FF2B5EF4-FFF2-40B4-BE49-F238E27FC236}">
                <a16:creationId xmlns:a16="http://schemas.microsoft.com/office/drawing/2014/main" id="{339C283A-EC40-421C-8A0E-F9A3161C8890}"/>
              </a:ext>
            </a:extLst>
          </p:cNvPr>
          <p:cNvSpPr>
            <a:spLocks noGrp="1"/>
          </p:cNvSpPr>
          <p:nvPr>
            <p:ph type="body" sz="quarter" idx="14"/>
          </p:nvPr>
        </p:nvSpPr>
        <p:spPr>
          <a:xfrm>
            <a:off x="7858125" y="2284624"/>
            <a:ext cx="3147332" cy="306388"/>
          </a:xfrm>
        </p:spPr>
        <p:txBody>
          <a:bodyPr>
            <a:noAutofit/>
          </a:bodyPr>
          <a:lstStyle>
            <a:lvl1pPr marL="0" indent="0">
              <a:buNone/>
              <a:defRPr sz="1400" cap="all" spc="150" baseline="0">
                <a:solidFill>
                  <a:schemeClr val="tx1"/>
                </a:solidFill>
                <a:latin typeface="+mj-lt"/>
              </a:defRPr>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a:t>Click to edit Master text styles</a:t>
            </a:r>
          </a:p>
        </p:txBody>
      </p:sp>
      <p:sp>
        <p:nvSpPr>
          <p:cNvPr id="13" name="Content Placeholder 12">
            <a:extLst>
              <a:ext uri="{FF2B5EF4-FFF2-40B4-BE49-F238E27FC236}">
                <a16:creationId xmlns:a16="http://schemas.microsoft.com/office/drawing/2014/main" id="{305CA2B1-D510-4949-A638-C1A064DA41A7}"/>
              </a:ext>
            </a:extLst>
          </p:cNvPr>
          <p:cNvSpPr>
            <a:spLocks noGrp="1"/>
          </p:cNvSpPr>
          <p:nvPr>
            <p:ph sz="quarter" idx="15" hasCustomPrompt="1"/>
          </p:nvPr>
        </p:nvSpPr>
        <p:spPr>
          <a:xfrm>
            <a:off x="7858125" y="2779713"/>
            <a:ext cx="3148013" cy="3095625"/>
          </a:xfrm>
        </p:spPr>
        <p:txBody>
          <a:bodyPr>
            <a:normAutofit/>
          </a:bodyPr>
          <a:lstStyle>
            <a:lvl1pPr marL="0" indent="0">
              <a:buNone/>
              <a:defRPr sz="1200">
                <a:solidFill>
                  <a:schemeClr val="tx1">
                    <a:lumMod val="65000"/>
                    <a:lumOff val="35000"/>
                  </a:schemeClr>
                </a:solidFill>
              </a:defRPr>
            </a:lvl1pPr>
            <a:lvl2pPr marL="457200" indent="0">
              <a:buNone/>
              <a:defRPr sz="1100">
                <a:solidFill>
                  <a:schemeClr val="tx1">
                    <a:lumMod val="65000"/>
                    <a:lumOff val="35000"/>
                  </a:schemeClr>
                </a:solidFill>
              </a:defRPr>
            </a:lvl2pPr>
            <a:lvl3pPr marL="914400" indent="0">
              <a:buNone/>
              <a:defRPr sz="1050">
                <a:solidFill>
                  <a:schemeClr val="tx1">
                    <a:lumMod val="65000"/>
                    <a:lumOff val="35000"/>
                  </a:schemeClr>
                </a:solidFill>
              </a:defRPr>
            </a:lvl3pPr>
            <a:lvl4pPr marL="1371600" indent="0">
              <a:buNone/>
              <a:defRPr sz="1000">
                <a:solidFill>
                  <a:schemeClr val="tx1">
                    <a:lumMod val="65000"/>
                    <a:lumOff val="35000"/>
                  </a:schemeClr>
                </a:solidFill>
              </a:defRPr>
            </a:lvl4pPr>
            <a:lvl5pPr marL="1828800" indent="0">
              <a:buNone/>
              <a:defRPr sz="1000">
                <a:solidFill>
                  <a:schemeClr val="tx1">
                    <a:lumMod val="65000"/>
                    <a:lumOff val="35000"/>
                  </a:schemeClr>
                </a:solidFill>
              </a:defRPr>
            </a:lvl5pPr>
          </a:lstStyle>
          <a:p>
            <a:pPr lvl="0"/>
            <a:r>
              <a:rPr lang="en-US" dirty="0"/>
              <a:t>Click to add content</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34910030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46070C-E825-43D0-99F4-8B4614131131}"/>
              </a:ext>
              <a:ext uri="{C183D7F6-B498-43B3-948B-1728B52AA6E4}">
                <adec:decorative xmlns:adec="http://schemas.microsoft.com/office/drawing/2017/decorative" val="1"/>
              </a:ext>
            </a:extLst>
          </p:cNvPr>
          <p:cNvSpPr/>
          <p:nvPr userDrawn="1"/>
        </p:nvSpPr>
        <p:spPr>
          <a:xfrm>
            <a:off x="0" y="3057683"/>
            <a:ext cx="12191998" cy="2010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1F8C642-49FB-4E16-A3A0-B2ACBEABFFD6}"/>
              </a:ext>
            </a:extLst>
          </p:cNvPr>
          <p:cNvSpPr>
            <a:spLocks noGrp="1"/>
          </p:cNvSpPr>
          <p:nvPr>
            <p:ph type="title" hasCustomPrompt="1"/>
          </p:nvPr>
        </p:nvSpPr>
        <p:spPr/>
        <p:txBody>
          <a:bodyPr>
            <a:normAutofit/>
          </a:bodyPr>
          <a:lstStyle>
            <a:lvl1pPr algn="l">
              <a:defRPr lang="en-US" sz="2800" kern="1200" spc="150" baseline="0" dirty="0">
                <a:solidFill>
                  <a:schemeClr val="tx1"/>
                </a:solidFill>
                <a:latin typeface="+mj-lt"/>
                <a:ea typeface="+mj-ea"/>
                <a:cs typeface="+mj-cs"/>
              </a:defRPr>
            </a:lvl1pPr>
          </a:lstStyle>
          <a:p>
            <a:r>
              <a:rPr lang="en-US" noProof="0" dirty="0"/>
              <a:t>CLICK TO EDIT MASTER TITLE STYLE</a:t>
            </a:r>
          </a:p>
        </p:txBody>
      </p:sp>
      <p:sp>
        <p:nvSpPr>
          <p:cNvPr id="6" name="Text Placeholder 10">
            <a:extLst>
              <a:ext uri="{FF2B5EF4-FFF2-40B4-BE49-F238E27FC236}">
                <a16:creationId xmlns:a16="http://schemas.microsoft.com/office/drawing/2014/main" id="{E4E92FC5-6FC2-45C2-9200-3244F9EA69A0}"/>
              </a:ext>
            </a:extLst>
          </p:cNvPr>
          <p:cNvSpPr>
            <a:spLocks noGrp="1"/>
          </p:cNvSpPr>
          <p:nvPr>
            <p:ph type="body" sz="quarter" idx="33" hasCustomPrompt="1"/>
          </p:nvPr>
        </p:nvSpPr>
        <p:spPr>
          <a:xfrm>
            <a:off x="914399" y="3354712"/>
            <a:ext cx="731520" cy="457200"/>
          </a:xfrm>
        </p:spPr>
        <p:txBody>
          <a:bodyPr anchor="ctr"/>
          <a:lstStyle>
            <a:lvl1pPr marL="0" indent="0" algn="l">
              <a:buNone/>
              <a:defRPr sz="1400" b="1">
                <a:solidFill>
                  <a:schemeClr val="tx1"/>
                </a:solidFill>
                <a:latin typeface="+mj-lt"/>
              </a:defRPr>
            </a:lvl1pPr>
          </a:lstStyle>
          <a:p>
            <a:pPr lvl="0"/>
            <a:r>
              <a:rPr lang="en-US" noProof="0" dirty="0"/>
              <a:t>Year</a:t>
            </a:r>
          </a:p>
        </p:txBody>
      </p:sp>
      <p:sp>
        <p:nvSpPr>
          <p:cNvPr id="7" name="Text Placeholder 10">
            <a:extLst>
              <a:ext uri="{FF2B5EF4-FFF2-40B4-BE49-F238E27FC236}">
                <a16:creationId xmlns:a16="http://schemas.microsoft.com/office/drawing/2014/main" id="{4D75C136-D6C3-4431-8776-997070627AAB}"/>
              </a:ext>
            </a:extLst>
          </p:cNvPr>
          <p:cNvSpPr>
            <a:spLocks noGrp="1"/>
          </p:cNvSpPr>
          <p:nvPr>
            <p:ph type="body" sz="quarter" idx="34" hasCustomPrompt="1"/>
          </p:nvPr>
        </p:nvSpPr>
        <p:spPr>
          <a:xfrm>
            <a:off x="196596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8" name="Text Placeholder 10">
            <a:extLst>
              <a:ext uri="{FF2B5EF4-FFF2-40B4-BE49-F238E27FC236}">
                <a16:creationId xmlns:a16="http://schemas.microsoft.com/office/drawing/2014/main" id="{FD15D323-BFE3-4ACE-9A2E-C9EB69458B12}"/>
              </a:ext>
            </a:extLst>
          </p:cNvPr>
          <p:cNvSpPr>
            <a:spLocks noGrp="1"/>
          </p:cNvSpPr>
          <p:nvPr>
            <p:ph type="body" sz="quarter" idx="35" hasCustomPrompt="1"/>
          </p:nvPr>
        </p:nvSpPr>
        <p:spPr>
          <a:xfrm>
            <a:off x="275388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9" name="Text Placeholder 10">
            <a:extLst>
              <a:ext uri="{FF2B5EF4-FFF2-40B4-BE49-F238E27FC236}">
                <a16:creationId xmlns:a16="http://schemas.microsoft.com/office/drawing/2014/main" id="{3B520767-B49F-4503-8120-B66E411F33E4}"/>
              </a:ext>
            </a:extLst>
          </p:cNvPr>
          <p:cNvSpPr>
            <a:spLocks noGrp="1"/>
          </p:cNvSpPr>
          <p:nvPr>
            <p:ph type="body" sz="quarter" idx="36" hasCustomPrompt="1"/>
          </p:nvPr>
        </p:nvSpPr>
        <p:spPr>
          <a:xfrm>
            <a:off x="354180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0" name="Text Placeholder 10">
            <a:extLst>
              <a:ext uri="{FF2B5EF4-FFF2-40B4-BE49-F238E27FC236}">
                <a16:creationId xmlns:a16="http://schemas.microsoft.com/office/drawing/2014/main" id="{30C2F5A0-E03E-4C89-B9EB-8D48889F5F91}"/>
              </a:ext>
            </a:extLst>
          </p:cNvPr>
          <p:cNvSpPr>
            <a:spLocks noGrp="1"/>
          </p:cNvSpPr>
          <p:nvPr>
            <p:ph type="body" sz="quarter" idx="37" hasCustomPrompt="1"/>
          </p:nvPr>
        </p:nvSpPr>
        <p:spPr>
          <a:xfrm>
            <a:off x="432972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2" name="Text Placeholder 10">
            <a:extLst>
              <a:ext uri="{FF2B5EF4-FFF2-40B4-BE49-F238E27FC236}">
                <a16:creationId xmlns:a16="http://schemas.microsoft.com/office/drawing/2014/main" id="{59D3CBFE-13C8-4DB1-A831-9393264923E7}"/>
              </a:ext>
            </a:extLst>
          </p:cNvPr>
          <p:cNvSpPr>
            <a:spLocks noGrp="1"/>
          </p:cNvSpPr>
          <p:nvPr>
            <p:ph type="body" sz="quarter" idx="39" hasCustomPrompt="1"/>
          </p:nvPr>
        </p:nvSpPr>
        <p:spPr>
          <a:xfrm>
            <a:off x="511764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3" name="Text Placeholder 10">
            <a:extLst>
              <a:ext uri="{FF2B5EF4-FFF2-40B4-BE49-F238E27FC236}">
                <a16:creationId xmlns:a16="http://schemas.microsoft.com/office/drawing/2014/main" id="{82385A0A-C61D-4BBD-AC77-D7642F895E22}"/>
              </a:ext>
            </a:extLst>
          </p:cNvPr>
          <p:cNvSpPr>
            <a:spLocks noGrp="1"/>
          </p:cNvSpPr>
          <p:nvPr>
            <p:ph type="body" sz="quarter" idx="40" hasCustomPrompt="1"/>
          </p:nvPr>
        </p:nvSpPr>
        <p:spPr>
          <a:xfrm>
            <a:off x="590556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4" name="Text Placeholder 10">
            <a:extLst>
              <a:ext uri="{FF2B5EF4-FFF2-40B4-BE49-F238E27FC236}">
                <a16:creationId xmlns:a16="http://schemas.microsoft.com/office/drawing/2014/main" id="{FED89FCE-7507-4C8C-923F-922290589466}"/>
              </a:ext>
            </a:extLst>
          </p:cNvPr>
          <p:cNvSpPr>
            <a:spLocks noGrp="1"/>
          </p:cNvSpPr>
          <p:nvPr>
            <p:ph type="body" sz="quarter" idx="41" hasCustomPrompt="1"/>
          </p:nvPr>
        </p:nvSpPr>
        <p:spPr>
          <a:xfrm>
            <a:off x="669348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6" name="Text Placeholder 10">
            <a:extLst>
              <a:ext uri="{FF2B5EF4-FFF2-40B4-BE49-F238E27FC236}">
                <a16:creationId xmlns:a16="http://schemas.microsoft.com/office/drawing/2014/main" id="{2A9276DB-F427-4F8E-8E4C-466600F390FD}"/>
              </a:ext>
            </a:extLst>
          </p:cNvPr>
          <p:cNvSpPr>
            <a:spLocks noGrp="1"/>
          </p:cNvSpPr>
          <p:nvPr>
            <p:ph type="body" sz="quarter" idx="43" hasCustomPrompt="1"/>
          </p:nvPr>
        </p:nvSpPr>
        <p:spPr>
          <a:xfrm>
            <a:off x="748140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7" name="Text Placeholder 10">
            <a:extLst>
              <a:ext uri="{FF2B5EF4-FFF2-40B4-BE49-F238E27FC236}">
                <a16:creationId xmlns:a16="http://schemas.microsoft.com/office/drawing/2014/main" id="{79023948-0C1E-4DAB-B885-1C713409AA08}"/>
              </a:ext>
            </a:extLst>
          </p:cNvPr>
          <p:cNvSpPr>
            <a:spLocks noGrp="1"/>
          </p:cNvSpPr>
          <p:nvPr>
            <p:ph type="body" sz="quarter" idx="44" hasCustomPrompt="1"/>
          </p:nvPr>
        </p:nvSpPr>
        <p:spPr>
          <a:xfrm>
            <a:off x="826932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5" name="Text Placeholder 10">
            <a:extLst>
              <a:ext uri="{FF2B5EF4-FFF2-40B4-BE49-F238E27FC236}">
                <a16:creationId xmlns:a16="http://schemas.microsoft.com/office/drawing/2014/main" id="{F2F73935-BF53-4510-8B8F-EDB1CD56A1BB}"/>
              </a:ext>
            </a:extLst>
          </p:cNvPr>
          <p:cNvSpPr>
            <a:spLocks noGrp="1"/>
          </p:cNvSpPr>
          <p:nvPr>
            <p:ph type="body" sz="quarter" idx="42" hasCustomPrompt="1"/>
          </p:nvPr>
        </p:nvSpPr>
        <p:spPr>
          <a:xfrm>
            <a:off x="905724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8" name="Text Placeholder 10">
            <a:extLst>
              <a:ext uri="{FF2B5EF4-FFF2-40B4-BE49-F238E27FC236}">
                <a16:creationId xmlns:a16="http://schemas.microsoft.com/office/drawing/2014/main" id="{4AB6A03C-6180-41ED-A88D-ECBB80D160F2}"/>
              </a:ext>
            </a:extLst>
          </p:cNvPr>
          <p:cNvSpPr>
            <a:spLocks noGrp="1"/>
          </p:cNvSpPr>
          <p:nvPr>
            <p:ph type="body" sz="quarter" idx="45" hasCustomPrompt="1"/>
          </p:nvPr>
        </p:nvSpPr>
        <p:spPr>
          <a:xfrm>
            <a:off x="984516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9" name="Text Placeholder 10">
            <a:extLst>
              <a:ext uri="{FF2B5EF4-FFF2-40B4-BE49-F238E27FC236}">
                <a16:creationId xmlns:a16="http://schemas.microsoft.com/office/drawing/2014/main" id="{145AD645-55F0-41A9-AC53-ED30BF1340BA}"/>
              </a:ext>
            </a:extLst>
          </p:cNvPr>
          <p:cNvSpPr>
            <a:spLocks noGrp="1"/>
          </p:cNvSpPr>
          <p:nvPr>
            <p:ph type="body" sz="quarter" idx="46" hasCustomPrompt="1"/>
          </p:nvPr>
        </p:nvSpPr>
        <p:spPr>
          <a:xfrm>
            <a:off x="10633085"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1" name="Text Placeholder 10">
            <a:extLst>
              <a:ext uri="{FF2B5EF4-FFF2-40B4-BE49-F238E27FC236}">
                <a16:creationId xmlns:a16="http://schemas.microsoft.com/office/drawing/2014/main" id="{AB3645A3-D681-45BF-B195-452D000802CA}"/>
              </a:ext>
            </a:extLst>
          </p:cNvPr>
          <p:cNvSpPr>
            <a:spLocks noGrp="1"/>
          </p:cNvSpPr>
          <p:nvPr>
            <p:ph type="body" sz="quarter" idx="38" hasCustomPrompt="1"/>
          </p:nvPr>
        </p:nvSpPr>
        <p:spPr>
          <a:xfrm>
            <a:off x="914400" y="4292468"/>
            <a:ext cx="731520" cy="457200"/>
          </a:xfrm>
        </p:spPr>
        <p:txBody>
          <a:bodyPr anchor="ctr"/>
          <a:lstStyle>
            <a:lvl1pPr marL="0" indent="0" algn="l">
              <a:buNone/>
              <a:defRPr sz="1400" b="1">
                <a:solidFill>
                  <a:schemeClr val="tx1"/>
                </a:solidFill>
                <a:latin typeface="+mj-lt"/>
              </a:defRPr>
            </a:lvl1pPr>
          </a:lstStyle>
          <a:p>
            <a:pPr lvl="0"/>
            <a:r>
              <a:rPr lang="en-US" noProof="0" dirty="0"/>
              <a:t>Year</a:t>
            </a:r>
          </a:p>
        </p:txBody>
      </p:sp>
      <p:sp>
        <p:nvSpPr>
          <p:cNvPr id="20" name="Text Placeholder 10">
            <a:extLst>
              <a:ext uri="{FF2B5EF4-FFF2-40B4-BE49-F238E27FC236}">
                <a16:creationId xmlns:a16="http://schemas.microsoft.com/office/drawing/2014/main" id="{C39F248D-01B4-40EE-B483-E8E81806DFBE}"/>
              </a:ext>
            </a:extLst>
          </p:cNvPr>
          <p:cNvSpPr>
            <a:spLocks noGrp="1"/>
          </p:cNvSpPr>
          <p:nvPr>
            <p:ph type="body" sz="quarter" idx="47" hasCustomPrompt="1"/>
          </p:nvPr>
        </p:nvSpPr>
        <p:spPr>
          <a:xfrm>
            <a:off x="1969915"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1" name="Text Placeholder 10">
            <a:extLst>
              <a:ext uri="{FF2B5EF4-FFF2-40B4-BE49-F238E27FC236}">
                <a16:creationId xmlns:a16="http://schemas.microsoft.com/office/drawing/2014/main" id="{1D0F1859-7A34-42DF-873E-2CF864E4C4BE}"/>
              </a:ext>
            </a:extLst>
          </p:cNvPr>
          <p:cNvSpPr>
            <a:spLocks noGrp="1"/>
          </p:cNvSpPr>
          <p:nvPr>
            <p:ph type="body" sz="quarter" idx="48" hasCustomPrompt="1"/>
          </p:nvPr>
        </p:nvSpPr>
        <p:spPr>
          <a:xfrm>
            <a:off x="2757602"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2" name="Text Placeholder 10">
            <a:extLst>
              <a:ext uri="{FF2B5EF4-FFF2-40B4-BE49-F238E27FC236}">
                <a16:creationId xmlns:a16="http://schemas.microsoft.com/office/drawing/2014/main" id="{6EB397AF-B5C1-40FE-86D4-BA660E4C6E46}"/>
              </a:ext>
            </a:extLst>
          </p:cNvPr>
          <p:cNvSpPr>
            <a:spLocks noGrp="1"/>
          </p:cNvSpPr>
          <p:nvPr>
            <p:ph type="body" sz="quarter" idx="49" hasCustomPrompt="1"/>
          </p:nvPr>
        </p:nvSpPr>
        <p:spPr>
          <a:xfrm>
            <a:off x="3545289"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3" name="Text Placeholder 10">
            <a:extLst>
              <a:ext uri="{FF2B5EF4-FFF2-40B4-BE49-F238E27FC236}">
                <a16:creationId xmlns:a16="http://schemas.microsoft.com/office/drawing/2014/main" id="{AF1343D5-DC0F-4C7E-967F-CFC300A2C807}"/>
              </a:ext>
            </a:extLst>
          </p:cNvPr>
          <p:cNvSpPr>
            <a:spLocks noGrp="1"/>
          </p:cNvSpPr>
          <p:nvPr>
            <p:ph type="body" sz="quarter" idx="50" hasCustomPrompt="1"/>
          </p:nvPr>
        </p:nvSpPr>
        <p:spPr>
          <a:xfrm>
            <a:off x="4332976"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4" name="Text Placeholder 10">
            <a:extLst>
              <a:ext uri="{FF2B5EF4-FFF2-40B4-BE49-F238E27FC236}">
                <a16:creationId xmlns:a16="http://schemas.microsoft.com/office/drawing/2014/main" id="{9AD688A5-D2DF-4FC3-8171-FAEA8C4F5566}"/>
              </a:ext>
            </a:extLst>
          </p:cNvPr>
          <p:cNvSpPr>
            <a:spLocks noGrp="1"/>
          </p:cNvSpPr>
          <p:nvPr>
            <p:ph type="body" sz="quarter" idx="51" hasCustomPrompt="1"/>
          </p:nvPr>
        </p:nvSpPr>
        <p:spPr>
          <a:xfrm>
            <a:off x="5120663"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5" name="Text Placeholder 10">
            <a:extLst>
              <a:ext uri="{FF2B5EF4-FFF2-40B4-BE49-F238E27FC236}">
                <a16:creationId xmlns:a16="http://schemas.microsoft.com/office/drawing/2014/main" id="{EA05A5D4-01B0-4932-B03E-571986E282EA}"/>
              </a:ext>
            </a:extLst>
          </p:cNvPr>
          <p:cNvSpPr>
            <a:spLocks noGrp="1"/>
          </p:cNvSpPr>
          <p:nvPr>
            <p:ph type="body" sz="quarter" idx="52" hasCustomPrompt="1"/>
          </p:nvPr>
        </p:nvSpPr>
        <p:spPr>
          <a:xfrm>
            <a:off x="5908350"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6" name="Text Placeholder 10">
            <a:extLst>
              <a:ext uri="{FF2B5EF4-FFF2-40B4-BE49-F238E27FC236}">
                <a16:creationId xmlns:a16="http://schemas.microsoft.com/office/drawing/2014/main" id="{72A84601-CD4F-49ED-8D51-CEF032363058}"/>
              </a:ext>
            </a:extLst>
          </p:cNvPr>
          <p:cNvSpPr>
            <a:spLocks noGrp="1"/>
          </p:cNvSpPr>
          <p:nvPr>
            <p:ph type="body" sz="quarter" idx="53" hasCustomPrompt="1"/>
          </p:nvPr>
        </p:nvSpPr>
        <p:spPr>
          <a:xfrm>
            <a:off x="6696037"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8" name="Text Placeholder 10">
            <a:extLst>
              <a:ext uri="{FF2B5EF4-FFF2-40B4-BE49-F238E27FC236}">
                <a16:creationId xmlns:a16="http://schemas.microsoft.com/office/drawing/2014/main" id="{DFC05EC7-9D6C-486B-9E2F-D3612013C0A1}"/>
              </a:ext>
            </a:extLst>
          </p:cNvPr>
          <p:cNvSpPr>
            <a:spLocks noGrp="1"/>
          </p:cNvSpPr>
          <p:nvPr>
            <p:ph type="body" sz="quarter" idx="55" hasCustomPrompt="1"/>
          </p:nvPr>
        </p:nvSpPr>
        <p:spPr>
          <a:xfrm>
            <a:off x="7483724"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9" name="Text Placeholder 10">
            <a:extLst>
              <a:ext uri="{FF2B5EF4-FFF2-40B4-BE49-F238E27FC236}">
                <a16:creationId xmlns:a16="http://schemas.microsoft.com/office/drawing/2014/main" id="{98F455FB-241B-4E1F-B581-FA6CBA239545}"/>
              </a:ext>
            </a:extLst>
          </p:cNvPr>
          <p:cNvSpPr>
            <a:spLocks noGrp="1"/>
          </p:cNvSpPr>
          <p:nvPr>
            <p:ph type="body" sz="quarter" idx="56" hasCustomPrompt="1"/>
          </p:nvPr>
        </p:nvSpPr>
        <p:spPr>
          <a:xfrm>
            <a:off x="8271411"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7" name="Text Placeholder 10">
            <a:extLst>
              <a:ext uri="{FF2B5EF4-FFF2-40B4-BE49-F238E27FC236}">
                <a16:creationId xmlns:a16="http://schemas.microsoft.com/office/drawing/2014/main" id="{C49FB196-753D-4A12-9460-57D8AB4B540B}"/>
              </a:ext>
            </a:extLst>
          </p:cNvPr>
          <p:cNvSpPr>
            <a:spLocks noGrp="1"/>
          </p:cNvSpPr>
          <p:nvPr>
            <p:ph type="body" sz="quarter" idx="54" hasCustomPrompt="1"/>
          </p:nvPr>
        </p:nvSpPr>
        <p:spPr>
          <a:xfrm>
            <a:off x="9059098"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30" name="Text Placeholder 10">
            <a:extLst>
              <a:ext uri="{FF2B5EF4-FFF2-40B4-BE49-F238E27FC236}">
                <a16:creationId xmlns:a16="http://schemas.microsoft.com/office/drawing/2014/main" id="{9E38664A-8108-4E24-800B-3C32ADA43978}"/>
              </a:ext>
            </a:extLst>
          </p:cNvPr>
          <p:cNvSpPr>
            <a:spLocks noGrp="1"/>
          </p:cNvSpPr>
          <p:nvPr>
            <p:ph type="body" sz="quarter" idx="57" hasCustomPrompt="1"/>
          </p:nvPr>
        </p:nvSpPr>
        <p:spPr>
          <a:xfrm>
            <a:off x="9846785"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31" name="Text Placeholder 10">
            <a:extLst>
              <a:ext uri="{FF2B5EF4-FFF2-40B4-BE49-F238E27FC236}">
                <a16:creationId xmlns:a16="http://schemas.microsoft.com/office/drawing/2014/main" id="{2908458B-A3ED-4855-9E08-108D7C4A8D36}"/>
              </a:ext>
            </a:extLst>
          </p:cNvPr>
          <p:cNvSpPr>
            <a:spLocks noGrp="1"/>
          </p:cNvSpPr>
          <p:nvPr>
            <p:ph type="body" sz="quarter" idx="58" hasCustomPrompt="1"/>
          </p:nvPr>
        </p:nvSpPr>
        <p:spPr>
          <a:xfrm>
            <a:off x="10634472"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32" name="Rectangle 31">
            <a:extLst>
              <a:ext uri="{FF2B5EF4-FFF2-40B4-BE49-F238E27FC236}">
                <a16:creationId xmlns:a16="http://schemas.microsoft.com/office/drawing/2014/main" id="{FFA35437-CCDE-4D92-B879-F23B329C8EC3}"/>
              </a:ext>
              <a:ext uri="{C183D7F6-B498-43B3-948B-1728B52AA6E4}">
                <adec:decorative xmlns:adec="http://schemas.microsoft.com/office/drawing/2017/decorative" val="1"/>
              </a:ext>
            </a:extLst>
          </p:cNvPr>
          <p:cNvSpPr/>
          <p:nvPr userDrawn="1"/>
        </p:nvSpPr>
        <p:spPr>
          <a:xfrm>
            <a:off x="929640" y="4034785"/>
            <a:ext cx="10332720"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lumMod val="75000"/>
                  <a:lumOff val="25000"/>
                </a:schemeClr>
              </a:solidFill>
            </a:endParaRPr>
          </a:p>
        </p:txBody>
      </p:sp>
      <p:sp>
        <p:nvSpPr>
          <p:cNvPr id="38" name="Slide Number Placeholder 4">
            <a:extLst>
              <a:ext uri="{FF2B5EF4-FFF2-40B4-BE49-F238E27FC236}">
                <a16:creationId xmlns:a16="http://schemas.microsoft.com/office/drawing/2014/main" id="{28DE3E33-346A-45AF-B164-CB5DF04FAE6D}"/>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noProof="0" smtClean="0"/>
              <a:t>‹#›</a:t>
            </a:fld>
            <a:endParaRPr lang="en-US" noProof="0" dirty="0"/>
          </a:p>
        </p:txBody>
      </p:sp>
    </p:spTree>
    <p:extLst>
      <p:ext uri="{BB962C8B-B14F-4D97-AF65-F5344CB8AC3E}">
        <p14:creationId xmlns:p14="http://schemas.microsoft.com/office/powerpoint/2010/main" val="2056323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mart Ar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cxnSp>
        <p:nvCxnSpPr>
          <p:cNvPr id="10" name="Straight Connector 9">
            <a:extLst>
              <a:ext uri="{FF2B5EF4-FFF2-40B4-BE49-F238E27FC236}">
                <a16:creationId xmlns:a16="http://schemas.microsoft.com/office/drawing/2014/main" id="{66988B2D-0240-4256-8268-4B9FF1E72363}"/>
              </a:ext>
              <a:ext uri="{C183D7F6-B498-43B3-948B-1728B52AA6E4}">
                <adec:decorative xmlns:adec="http://schemas.microsoft.com/office/drawing/2017/decorative" val="1"/>
              </a:ext>
            </a:extLst>
          </p:cNvPr>
          <p:cNvCxnSpPr>
            <a:cxnSpLocks/>
          </p:cNvCxnSpPr>
          <p:nvPr/>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EEAAE1-3D04-41C3-B2D2-B3BEF34C3B27}"/>
              </a:ext>
              <a:ext uri="{C183D7F6-B498-43B3-948B-1728B52AA6E4}">
                <adec:decorative xmlns:adec="http://schemas.microsoft.com/office/drawing/2017/decorative" val="1"/>
              </a:ext>
            </a:extLst>
          </p:cNvPr>
          <p:cNvCxnSpPr>
            <a:cxnSpLocks/>
          </p:cNvCxnSpPr>
          <p:nvPr/>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
        <p:nvSpPr>
          <p:cNvPr id="8" name="Content Placeholder 7">
            <a:extLst>
              <a:ext uri="{FF2B5EF4-FFF2-40B4-BE49-F238E27FC236}">
                <a16:creationId xmlns:a16="http://schemas.microsoft.com/office/drawing/2014/main" id="{24CE0E97-85AE-BE9D-BB93-C4A7A78A64A9}"/>
              </a:ext>
            </a:extLst>
          </p:cNvPr>
          <p:cNvSpPr>
            <a:spLocks noGrp="1"/>
          </p:cNvSpPr>
          <p:nvPr>
            <p:ph sz="quarter" idx="16"/>
          </p:nvPr>
        </p:nvSpPr>
        <p:spPr>
          <a:xfrm>
            <a:off x="838200" y="2138363"/>
            <a:ext cx="10515600" cy="3695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43133"/>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am Slide 4 Peop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487181" y="2886074"/>
            <a:ext cx="1845511" cy="1845511"/>
          </a:xfrm>
          <a:solidFill>
            <a:schemeClr val="bg1">
              <a:lumMod val="95000"/>
            </a:schemeClr>
          </a:solidFill>
        </p:spPr>
        <p:txBody>
          <a:bodyPr/>
          <a:lstStyle/>
          <a:p>
            <a:r>
              <a:rPr lang="en-US"/>
              <a:t>Click icon to add picture</a:t>
            </a:r>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311558" y="5084524"/>
            <a:ext cx="2196619"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487181" y="5464114"/>
            <a:ext cx="1845511" cy="343061"/>
          </a:xfrm>
        </p:spPr>
        <p:txBody>
          <a:bodyPr anchor="t">
            <a:noAutofit/>
          </a:bodyPr>
          <a:lstStyle>
            <a:lvl1pPr marL="0" indent="0" algn="ctr">
              <a:buNone/>
              <a:defRPr lang="en-US" sz="1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3836914" y="2886074"/>
            <a:ext cx="1845511" cy="1845511"/>
          </a:xfrm>
          <a:solidFill>
            <a:schemeClr val="bg1">
              <a:lumMod val="95000"/>
            </a:schemeClr>
          </a:solidFill>
        </p:spPr>
        <p:txBody>
          <a:bodyPr/>
          <a:lstStyle/>
          <a:p>
            <a:r>
              <a:rPr lang="en-US"/>
              <a:t>Click icon to add picture</a:t>
            </a:r>
            <a:endParaRPr lang="en-US" dirty="0"/>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707607" y="5099206"/>
            <a:ext cx="2145049"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36913" y="5478796"/>
            <a:ext cx="1855949" cy="343061"/>
          </a:xfrm>
        </p:spPr>
        <p:txBody>
          <a:bodyPr anchor="t">
            <a:noAutofit/>
          </a:bodyPr>
          <a:lstStyle>
            <a:lvl1pPr marL="0" indent="0" algn="ctr">
              <a:buNone/>
              <a:defRPr lang="en-US" sz="1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327578" y="2886074"/>
            <a:ext cx="1845511" cy="1845511"/>
          </a:xfrm>
          <a:solidFill>
            <a:schemeClr val="bg1">
              <a:lumMod val="95000"/>
            </a:schemeClr>
          </a:solidFill>
        </p:spPr>
        <p:txBody>
          <a:bodyPr/>
          <a:lstStyle/>
          <a:p>
            <a:pPr lvl="1"/>
            <a:r>
              <a:rPr lang="en-US"/>
              <a:t>Click icon to add picture</a:t>
            </a:r>
            <a:endParaRPr lang="en-US" dirty="0"/>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198271" y="5099206"/>
            <a:ext cx="2132985"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327577" y="5478796"/>
            <a:ext cx="1845511" cy="343061"/>
          </a:xfrm>
        </p:spPr>
        <p:txBody>
          <a:bodyPr anchor="t">
            <a:noAutofit/>
          </a:bodyPr>
          <a:lstStyle>
            <a:lvl1pPr marL="0" indent="0" algn="ctr">
              <a:buNone/>
              <a:defRPr lang="en-US" sz="1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8747458" y="2886074"/>
            <a:ext cx="1845511" cy="1845511"/>
          </a:xfrm>
          <a:solidFill>
            <a:schemeClr val="bg1">
              <a:lumMod val="95000"/>
            </a:schemeClr>
          </a:solidFill>
        </p:spPr>
        <p:txBody>
          <a:bodyPr/>
          <a:lstStyle/>
          <a:p>
            <a:r>
              <a:rPr lang="en-US"/>
              <a:t>Click icon to add picture</a:t>
            </a:r>
            <a:endParaRPr lang="en-US" dirty="0"/>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618152" y="5084524"/>
            <a:ext cx="2132984"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7458" y="5464114"/>
            <a:ext cx="1845510" cy="343061"/>
          </a:xfrm>
        </p:spPr>
        <p:txBody>
          <a:bodyPr anchor="t">
            <a:noAutofit/>
          </a:bodyPr>
          <a:lstStyle>
            <a:lvl1pPr marL="0" indent="0" algn="ctr">
              <a:buNone/>
              <a:defRPr lang="en-US" sz="1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cxnSp>
        <p:nvCxnSpPr>
          <p:cNvPr id="10" name="Straight Connector 9">
            <a:extLst>
              <a:ext uri="{FF2B5EF4-FFF2-40B4-BE49-F238E27FC236}">
                <a16:creationId xmlns:a16="http://schemas.microsoft.com/office/drawing/2014/main" id="{4E4B72DA-52CB-4D39-A342-8857B4D959B2}"/>
              </a:ext>
              <a:ext uri="{C183D7F6-B498-43B3-948B-1728B52AA6E4}">
                <adec:decorative xmlns:adec="http://schemas.microsoft.com/office/drawing/2017/decorative" val="1"/>
              </a:ext>
            </a:extLst>
          </p:cNvPr>
          <p:cNvCxnSpPr/>
          <p:nvPr/>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1D9BCDA-DFB7-41A4-A7C7-CEE86CEDCBE5}"/>
              </a:ext>
              <a:ext uri="{C183D7F6-B498-43B3-948B-1728B52AA6E4}">
                <adec:decorative xmlns:adec="http://schemas.microsoft.com/office/drawing/2017/decorative" val="1"/>
              </a:ext>
            </a:extLst>
          </p:cNvPr>
          <p:cNvCxnSpPr>
            <a:cxnSpLocks/>
          </p:cNvCxnSpPr>
          <p:nvPr/>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356237283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93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am Slide 8 Peop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877176" y="2428875"/>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500168"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390120" y="3782039"/>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4226270" y="2428875"/>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849262" y="3669060"/>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739214" y="3796721"/>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716934" y="2428875"/>
            <a:ext cx="1066800" cy="1066800"/>
          </a:xfrm>
          <a:solidFill>
            <a:schemeClr val="tx1"/>
          </a:solidFill>
        </p:spPr>
        <p:txBody>
          <a:bodyPr>
            <a:normAutofit/>
          </a:bodyPr>
          <a:lstStyle>
            <a:lvl1pPr marL="0" indent="0">
              <a:buNone/>
              <a:defRPr sz="900">
                <a:solidFill>
                  <a:schemeClr val="bg1"/>
                </a:solidFill>
              </a:defRPr>
            </a:lvl1pPr>
            <a:lvl2pPr marL="457200" indent="0">
              <a:lnSpc>
                <a:spcPct val="100000"/>
              </a:lnSpc>
              <a:buNone/>
              <a:defRPr sz="900">
                <a:solidFill>
                  <a:schemeClr val="bg1"/>
                </a:solidFill>
              </a:defRPr>
            </a:lvl2pPr>
          </a:lstStyle>
          <a:p>
            <a:pPr lvl="0"/>
            <a:r>
              <a:rPr lang="en-US"/>
              <a:t>Click icon to add picture</a:t>
            </a:r>
            <a:endParaRPr lang="en-US" dirty="0"/>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339926" y="3669060"/>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217963" y="3796721"/>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9136814" y="2428875"/>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759806"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634432" y="3782039"/>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5" name="Picture Placeholder 10">
            <a:extLst>
              <a:ext uri="{FF2B5EF4-FFF2-40B4-BE49-F238E27FC236}">
                <a16:creationId xmlns:a16="http://schemas.microsoft.com/office/drawing/2014/main" id="{1EBAEB1D-A7F9-4F90-B642-4277D3802BAB}"/>
              </a:ext>
            </a:extLst>
          </p:cNvPr>
          <p:cNvSpPr>
            <a:spLocks noGrp="1"/>
          </p:cNvSpPr>
          <p:nvPr>
            <p:ph type="pic" sz="quarter" idx="26"/>
          </p:nvPr>
        </p:nvSpPr>
        <p:spPr>
          <a:xfrm>
            <a:off x="1877176" y="4287711"/>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54" name="Text Placeholder 2">
            <a:extLst>
              <a:ext uri="{FF2B5EF4-FFF2-40B4-BE49-F238E27FC236}">
                <a16:creationId xmlns:a16="http://schemas.microsoft.com/office/drawing/2014/main" id="{22930C5B-603C-494E-A467-8B394D01D406}"/>
              </a:ext>
            </a:extLst>
          </p:cNvPr>
          <p:cNvSpPr>
            <a:spLocks noGrp="1"/>
          </p:cNvSpPr>
          <p:nvPr>
            <p:ph type="body" idx="25" hasCustomPrompt="1"/>
          </p:nvPr>
        </p:nvSpPr>
        <p:spPr>
          <a:xfrm>
            <a:off x="1500168"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2" name="Text Placeholder 2">
            <a:extLst>
              <a:ext uri="{FF2B5EF4-FFF2-40B4-BE49-F238E27FC236}">
                <a16:creationId xmlns:a16="http://schemas.microsoft.com/office/drawing/2014/main" id="{540C455F-A23B-493F-B95E-AB485D91DA6A}"/>
              </a:ext>
            </a:extLst>
          </p:cNvPr>
          <p:cNvSpPr>
            <a:spLocks noGrp="1"/>
          </p:cNvSpPr>
          <p:nvPr>
            <p:ph type="body" idx="33" hasCustomPrompt="1"/>
          </p:nvPr>
        </p:nvSpPr>
        <p:spPr>
          <a:xfrm>
            <a:off x="1390120" y="5640875"/>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6" name="Picture Placeholder 10">
            <a:extLst>
              <a:ext uri="{FF2B5EF4-FFF2-40B4-BE49-F238E27FC236}">
                <a16:creationId xmlns:a16="http://schemas.microsoft.com/office/drawing/2014/main" id="{9461A69E-14C8-4325-89AF-D4257C1C05BA}"/>
              </a:ext>
            </a:extLst>
          </p:cNvPr>
          <p:cNvSpPr>
            <a:spLocks noGrp="1"/>
          </p:cNvSpPr>
          <p:nvPr>
            <p:ph type="pic" sz="quarter" idx="27"/>
          </p:nvPr>
        </p:nvSpPr>
        <p:spPr>
          <a:xfrm>
            <a:off x="4226270" y="4287711"/>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59" name="Text Placeholder 2">
            <a:extLst>
              <a:ext uri="{FF2B5EF4-FFF2-40B4-BE49-F238E27FC236}">
                <a16:creationId xmlns:a16="http://schemas.microsoft.com/office/drawing/2014/main" id="{6D1C374C-DAF7-40EF-B279-4EC7A2AFE6A2}"/>
              </a:ext>
            </a:extLst>
          </p:cNvPr>
          <p:cNvSpPr>
            <a:spLocks noGrp="1"/>
          </p:cNvSpPr>
          <p:nvPr>
            <p:ph type="body" idx="30" hasCustomPrompt="1"/>
          </p:nvPr>
        </p:nvSpPr>
        <p:spPr>
          <a:xfrm>
            <a:off x="3849262" y="5527896"/>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3" name="Text Placeholder 2">
            <a:extLst>
              <a:ext uri="{FF2B5EF4-FFF2-40B4-BE49-F238E27FC236}">
                <a16:creationId xmlns:a16="http://schemas.microsoft.com/office/drawing/2014/main" id="{421FF438-E4E8-4643-BCB3-4A1C12429042}"/>
              </a:ext>
            </a:extLst>
          </p:cNvPr>
          <p:cNvSpPr>
            <a:spLocks noGrp="1"/>
          </p:cNvSpPr>
          <p:nvPr>
            <p:ph type="body" idx="34" hasCustomPrompt="1"/>
          </p:nvPr>
        </p:nvSpPr>
        <p:spPr>
          <a:xfrm>
            <a:off x="3739214" y="5655557"/>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7" name="Picture Placeholder 10">
            <a:extLst>
              <a:ext uri="{FF2B5EF4-FFF2-40B4-BE49-F238E27FC236}">
                <a16:creationId xmlns:a16="http://schemas.microsoft.com/office/drawing/2014/main" id="{0FB38616-82FB-4DAD-A82E-3777ACB41148}"/>
              </a:ext>
            </a:extLst>
          </p:cNvPr>
          <p:cNvSpPr>
            <a:spLocks noGrp="1"/>
          </p:cNvSpPr>
          <p:nvPr>
            <p:ph type="pic" sz="quarter" idx="28"/>
          </p:nvPr>
        </p:nvSpPr>
        <p:spPr>
          <a:xfrm>
            <a:off x="6716934" y="4287711"/>
            <a:ext cx="1066800" cy="1066800"/>
          </a:xfrm>
          <a:solidFill>
            <a:schemeClr val="tx1"/>
          </a:solidFill>
        </p:spPr>
        <p:txBody>
          <a:bodyPr>
            <a:normAutofit/>
          </a:bodyPr>
          <a:lstStyle>
            <a:lvl1pPr marL="0" indent="0">
              <a:buNone/>
              <a:defRPr sz="900">
                <a:solidFill>
                  <a:schemeClr val="bg1"/>
                </a:solidFill>
              </a:defRPr>
            </a:lvl1pPr>
            <a:lvl2pPr marL="457200" indent="0">
              <a:lnSpc>
                <a:spcPct val="100000"/>
              </a:lnSpc>
              <a:buNone/>
              <a:defRPr sz="900">
                <a:solidFill>
                  <a:schemeClr val="bg1"/>
                </a:solidFill>
              </a:defRPr>
            </a:lvl2pPr>
          </a:lstStyle>
          <a:p>
            <a:pPr lvl="0"/>
            <a:r>
              <a:rPr lang="en-US"/>
              <a:t>Click icon to add picture</a:t>
            </a:r>
            <a:endParaRPr lang="en-US" dirty="0"/>
          </a:p>
        </p:txBody>
      </p:sp>
      <p:sp>
        <p:nvSpPr>
          <p:cNvPr id="60" name="Text Placeholder 2">
            <a:extLst>
              <a:ext uri="{FF2B5EF4-FFF2-40B4-BE49-F238E27FC236}">
                <a16:creationId xmlns:a16="http://schemas.microsoft.com/office/drawing/2014/main" id="{D4FEDD19-A7BA-45BB-93A0-F1E896C9F26D}"/>
              </a:ext>
            </a:extLst>
          </p:cNvPr>
          <p:cNvSpPr>
            <a:spLocks noGrp="1"/>
          </p:cNvSpPr>
          <p:nvPr>
            <p:ph type="body" idx="31" hasCustomPrompt="1"/>
          </p:nvPr>
        </p:nvSpPr>
        <p:spPr>
          <a:xfrm>
            <a:off x="6339926" y="5527896"/>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4" name="Text Placeholder 2">
            <a:extLst>
              <a:ext uri="{FF2B5EF4-FFF2-40B4-BE49-F238E27FC236}">
                <a16:creationId xmlns:a16="http://schemas.microsoft.com/office/drawing/2014/main" id="{A12F0175-7AEE-46B1-9590-D4A427680DC7}"/>
              </a:ext>
            </a:extLst>
          </p:cNvPr>
          <p:cNvSpPr>
            <a:spLocks noGrp="1"/>
          </p:cNvSpPr>
          <p:nvPr>
            <p:ph type="body" idx="35" hasCustomPrompt="1"/>
          </p:nvPr>
        </p:nvSpPr>
        <p:spPr>
          <a:xfrm>
            <a:off x="6229878" y="5655557"/>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8" name="Picture Placeholder 10">
            <a:extLst>
              <a:ext uri="{FF2B5EF4-FFF2-40B4-BE49-F238E27FC236}">
                <a16:creationId xmlns:a16="http://schemas.microsoft.com/office/drawing/2014/main" id="{622ED9F4-EB9B-4588-8501-BFECB846EE73}"/>
              </a:ext>
            </a:extLst>
          </p:cNvPr>
          <p:cNvSpPr>
            <a:spLocks noGrp="1"/>
          </p:cNvSpPr>
          <p:nvPr>
            <p:ph type="pic" sz="quarter" idx="29"/>
          </p:nvPr>
        </p:nvSpPr>
        <p:spPr>
          <a:xfrm>
            <a:off x="9136814" y="4287711"/>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61" name="Text Placeholder 2">
            <a:extLst>
              <a:ext uri="{FF2B5EF4-FFF2-40B4-BE49-F238E27FC236}">
                <a16:creationId xmlns:a16="http://schemas.microsoft.com/office/drawing/2014/main" id="{5026D39F-46AB-4680-9A52-F367344A3531}"/>
              </a:ext>
            </a:extLst>
          </p:cNvPr>
          <p:cNvSpPr>
            <a:spLocks noGrp="1"/>
          </p:cNvSpPr>
          <p:nvPr>
            <p:ph type="body" idx="32" hasCustomPrompt="1"/>
          </p:nvPr>
        </p:nvSpPr>
        <p:spPr>
          <a:xfrm>
            <a:off x="875980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5" name="Text Placeholder 2">
            <a:extLst>
              <a:ext uri="{FF2B5EF4-FFF2-40B4-BE49-F238E27FC236}">
                <a16:creationId xmlns:a16="http://schemas.microsoft.com/office/drawing/2014/main" id="{04E11FE2-6320-4E8C-A5B3-8104AF329ADA}"/>
              </a:ext>
            </a:extLst>
          </p:cNvPr>
          <p:cNvSpPr>
            <a:spLocks noGrp="1"/>
          </p:cNvSpPr>
          <p:nvPr>
            <p:ph type="body" idx="36" hasCustomPrompt="1"/>
          </p:nvPr>
        </p:nvSpPr>
        <p:spPr>
          <a:xfrm>
            <a:off x="8634432" y="5640875"/>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solidFill>
                  <a:srgbClr val="898989"/>
                </a:solidFill>
              </a:defRPr>
            </a:lvl1pPr>
          </a:lstStyle>
          <a:p>
            <a:fld id="{B5CEABB6-07DC-46E8-9B57-56EC44A396E5}" type="slidenum">
              <a:rPr lang="en-US" smtClean="0"/>
              <a:t>‹#›</a:t>
            </a:fld>
            <a:endParaRPr lang="en-US" dirty="0"/>
          </a:p>
        </p:txBody>
      </p:sp>
      <p:pic>
        <p:nvPicPr>
          <p:cNvPr id="13" name="Graphic 12">
            <a:extLst>
              <a:ext uri="{FF2B5EF4-FFF2-40B4-BE49-F238E27FC236}">
                <a16:creationId xmlns:a16="http://schemas.microsoft.com/office/drawing/2014/main" id="{B0DFD584-E5CF-41EF-B51E-679CE22DDF9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14" name="Graphic 13">
            <a:extLst>
              <a:ext uri="{FF2B5EF4-FFF2-40B4-BE49-F238E27FC236}">
                <a16:creationId xmlns:a16="http://schemas.microsoft.com/office/drawing/2014/main" id="{E5C02DDF-25A6-42C7-9525-F279CE2095C0}"/>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spTree>
    <p:extLst>
      <p:ext uri="{BB962C8B-B14F-4D97-AF65-F5344CB8AC3E}">
        <p14:creationId xmlns:p14="http://schemas.microsoft.com/office/powerpoint/2010/main" val="609095538"/>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nding">
    <p:bg>
      <p:bgPr>
        <a:solidFill>
          <a:schemeClr val="bg1"/>
        </a:solidFill>
        <a:effectLst/>
      </p:bgPr>
    </p:bg>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0"/>
            <a:ext cx="1238250" cy="132805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0"/>
            <a:ext cx="3790950" cy="8921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Content Placeholder 10">
            <a:extLst>
              <a:ext uri="{FF2B5EF4-FFF2-40B4-BE49-F238E27FC236}">
                <a16:creationId xmlns:a16="http://schemas.microsoft.com/office/drawing/2014/main" id="{319EE98D-9541-4F21-8952-3026DEF75EC4}"/>
              </a:ext>
            </a:extLst>
          </p:cNvPr>
          <p:cNvSpPr>
            <a:spLocks noGrp="1"/>
          </p:cNvSpPr>
          <p:nvPr>
            <p:ph sz="quarter" idx="21" hasCustomPrompt="1"/>
          </p:nvPr>
        </p:nvSpPr>
        <p:spPr>
          <a:xfrm>
            <a:off x="1075447" y="2118642"/>
            <a:ext cx="1856232" cy="1664208"/>
          </a:xfrm>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content</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838200" y="3788813"/>
            <a:ext cx="2330726" cy="804859"/>
          </a:xfrm>
        </p:spPr>
        <p:txBody>
          <a:bodyPr lIns="0" rIns="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7" name="Text Placeholder 2">
            <a:extLst>
              <a:ext uri="{FF2B5EF4-FFF2-40B4-BE49-F238E27FC236}">
                <a16:creationId xmlns:a16="http://schemas.microsoft.com/office/drawing/2014/main" id="{E43D2F47-FAF2-42C2-967D-251DD4B940D7}"/>
              </a:ext>
            </a:extLst>
          </p:cNvPr>
          <p:cNvSpPr>
            <a:spLocks noGrp="1"/>
          </p:cNvSpPr>
          <p:nvPr>
            <p:ph type="body" idx="17" hasCustomPrompt="1"/>
          </p:nvPr>
        </p:nvSpPr>
        <p:spPr>
          <a:xfrm>
            <a:off x="838200" y="4464810"/>
            <a:ext cx="2330726" cy="438505"/>
          </a:xfrm>
        </p:spPr>
        <p:txBody>
          <a:bodyPr lIns="0" rIns="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838200" y="5120722"/>
            <a:ext cx="2330726" cy="853167"/>
          </a:xfrm>
        </p:spPr>
        <p:txBody>
          <a:bodyPr lIns="0" rIns="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4" name="Content Placeholder 10">
            <a:extLst>
              <a:ext uri="{FF2B5EF4-FFF2-40B4-BE49-F238E27FC236}">
                <a16:creationId xmlns:a16="http://schemas.microsoft.com/office/drawing/2014/main" id="{AB843230-A4E3-4E21-AA93-998E28EB9018}"/>
              </a:ext>
            </a:extLst>
          </p:cNvPr>
          <p:cNvSpPr>
            <a:spLocks noGrp="1"/>
          </p:cNvSpPr>
          <p:nvPr>
            <p:ph sz="quarter" idx="22" hasCustomPrompt="1"/>
          </p:nvPr>
        </p:nvSpPr>
        <p:spPr>
          <a:xfrm>
            <a:off x="3811391" y="2118642"/>
            <a:ext cx="1856232" cy="1664208"/>
          </a:xfrm>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content</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3562665" y="3788813"/>
            <a:ext cx="2342205" cy="804859"/>
          </a:xfrm>
        </p:spPr>
        <p:txBody>
          <a:bodyPr lIns="0" rIns="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8" name="Text Placeholder 4">
            <a:extLst>
              <a:ext uri="{FF2B5EF4-FFF2-40B4-BE49-F238E27FC236}">
                <a16:creationId xmlns:a16="http://schemas.microsoft.com/office/drawing/2014/main" id="{3322C250-87FC-4F14-A42C-FFDA120D0D64}"/>
              </a:ext>
            </a:extLst>
          </p:cNvPr>
          <p:cNvSpPr>
            <a:spLocks noGrp="1"/>
          </p:cNvSpPr>
          <p:nvPr>
            <p:ph type="body" sz="quarter" idx="18" hasCustomPrompt="1"/>
          </p:nvPr>
        </p:nvSpPr>
        <p:spPr>
          <a:xfrm>
            <a:off x="3562665" y="4464810"/>
            <a:ext cx="2342205" cy="438505"/>
          </a:xfrm>
        </p:spPr>
        <p:txBody>
          <a:bodyPr lIns="0" rIns="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3562665" y="5120722"/>
            <a:ext cx="2342205" cy="853167"/>
          </a:xfrm>
        </p:spPr>
        <p:txBody>
          <a:bodyPr lIns="0" rIns="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5" name="Content Placeholder 10">
            <a:extLst>
              <a:ext uri="{FF2B5EF4-FFF2-40B4-BE49-F238E27FC236}">
                <a16:creationId xmlns:a16="http://schemas.microsoft.com/office/drawing/2014/main" id="{3AE0369E-A275-4E5A-AE0F-B1F9A54DEDFC}"/>
              </a:ext>
            </a:extLst>
          </p:cNvPr>
          <p:cNvSpPr>
            <a:spLocks noGrp="1"/>
          </p:cNvSpPr>
          <p:nvPr>
            <p:ph sz="quarter" idx="23" hasCustomPrompt="1"/>
          </p:nvPr>
        </p:nvSpPr>
        <p:spPr>
          <a:xfrm>
            <a:off x="6524377" y="2118642"/>
            <a:ext cx="1856232" cy="1664208"/>
          </a:xfrm>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content</a:t>
            </a:r>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6298609" y="3788813"/>
            <a:ext cx="2330726" cy="804859"/>
          </a:xfrm>
        </p:spPr>
        <p:txBody>
          <a:bodyPr lIns="0" rIns="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9" name="Text Placeholder 2">
            <a:extLst>
              <a:ext uri="{FF2B5EF4-FFF2-40B4-BE49-F238E27FC236}">
                <a16:creationId xmlns:a16="http://schemas.microsoft.com/office/drawing/2014/main" id="{D3C675D6-83FA-4036-B516-098EDCAF2506}"/>
              </a:ext>
            </a:extLst>
          </p:cNvPr>
          <p:cNvSpPr>
            <a:spLocks noGrp="1"/>
          </p:cNvSpPr>
          <p:nvPr>
            <p:ph type="body" idx="19" hasCustomPrompt="1"/>
          </p:nvPr>
        </p:nvSpPr>
        <p:spPr>
          <a:xfrm>
            <a:off x="6298609" y="4464810"/>
            <a:ext cx="2330726" cy="438505"/>
          </a:xfrm>
        </p:spPr>
        <p:txBody>
          <a:bodyPr lIns="0" rIns="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6298609" y="5120722"/>
            <a:ext cx="2330726" cy="853167"/>
          </a:xfrm>
        </p:spPr>
        <p:txBody>
          <a:bodyPr lIns="0" rIns="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6" name="Content Placeholder 10">
            <a:extLst>
              <a:ext uri="{FF2B5EF4-FFF2-40B4-BE49-F238E27FC236}">
                <a16:creationId xmlns:a16="http://schemas.microsoft.com/office/drawing/2014/main" id="{CCA3A81E-171B-4946-B8BA-B2F406CF0939}"/>
              </a:ext>
            </a:extLst>
          </p:cNvPr>
          <p:cNvSpPr>
            <a:spLocks noGrp="1"/>
          </p:cNvSpPr>
          <p:nvPr>
            <p:ph sz="quarter" idx="24" hasCustomPrompt="1"/>
          </p:nvPr>
        </p:nvSpPr>
        <p:spPr>
          <a:xfrm>
            <a:off x="9260321" y="2118642"/>
            <a:ext cx="1856232" cy="1664208"/>
          </a:xfrm>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content</a:t>
            </a:r>
          </a:p>
        </p:txBody>
      </p:sp>
      <p:sp>
        <p:nvSpPr>
          <p:cNvPr id="14" name="Text Placeholder 2">
            <a:extLst>
              <a:ext uri="{FF2B5EF4-FFF2-40B4-BE49-F238E27FC236}">
                <a16:creationId xmlns:a16="http://schemas.microsoft.com/office/drawing/2014/main" id="{84A1E92D-A5BF-4268-BFF3-1418A1F03589}"/>
              </a:ext>
            </a:extLst>
          </p:cNvPr>
          <p:cNvSpPr>
            <a:spLocks noGrp="1"/>
          </p:cNvSpPr>
          <p:nvPr>
            <p:ph type="body" idx="15" hasCustomPrompt="1"/>
          </p:nvPr>
        </p:nvSpPr>
        <p:spPr>
          <a:xfrm>
            <a:off x="9023074" y="3788457"/>
            <a:ext cx="2330726" cy="804859"/>
          </a:xfrm>
        </p:spPr>
        <p:txBody>
          <a:bodyPr lIns="0" rIns="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23" name="Text Placeholder 2">
            <a:extLst>
              <a:ext uri="{FF2B5EF4-FFF2-40B4-BE49-F238E27FC236}">
                <a16:creationId xmlns:a16="http://schemas.microsoft.com/office/drawing/2014/main" id="{B6439AAC-8A96-4015-8A87-ED8DF7027B60}"/>
              </a:ext>
            </a:extLst>
          </p:cNvPr>
          <p:cNvSpPr>
            <a:spLocks noGrp="1"/>
          </p:cNvSpPr>
          <p:nvPr>
            <p:ph type="body" idx="20" hasCustomPrompt="1"/>
          </p:nvPr>
        </p:nvSpPr>
        <p:spPr>
          <a:xfrm>
            <a:off x="9023074" y="4464454"/>
            <a:ext cx="2330726" cy="438505"/>
          </a:xfrm>
        </p:spPr>
        <p:txBody>
          <a:bodyPr lIns="0" rIns="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5" name="Content Placeholder 3">
            <a:extLst>
              <a:ext uri="{FF2B5EF4-FFF2-40B4-BE49-F238E27FC236}">
                <a16:creationId xmlns:a16="http://schemas.microsoft.com/office/drawing/2014/main" id="{492F9083-A886-4EEB-94D6-1FAE6DC33000}"/>
              </a:ext>
            </a:extLst>
          </p:cNvPr>
          <p:cNvSpPr>
            <a:spLocks noGrp="1"/>
          </p:cNvSpPr>
          <p:nvPr>
            <p:ph sz="half" idx="16"/>
          </p:nvPr>
        </p:nvSpPr>
        <p:spPr>
          <a:xfrm>
            <a:off x="9023074" y="5120366"/>
            <a:ext cx="2330726" cy="853167"/>
          </a:xfrm>
        </p:spPr>
        <p:txBody>
          <a:bodyPr lIns="0" rIns="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38669631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18301" r="28341" b="23071"/>
          <a:stretch/>
        </p:blipFill>
        <p:spPr>
          <a:xfrm>
            <a:off x="5488815" y="0"/>
            <a:ext cx="6703185"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499" y="1020445"/>
            <a:ext cx="3171825" cy="1325563"/>
          </a:xfrm>
        </p:spPr>
        <p:txBody>
          <a:bodyPr anchor="b">
            <a:normAutofit/>
          </a:bodyPr>
          <a:lstStyle>
            <a:lvl1pPr>
              <a:defRPr sz="2800" spc="150" baseline="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p:nvPr>
        </p:nvSpPr>
        <p:spPr>
          <a:xfrm>
            <a:off x="1333499" y="2924175"/>
            <a:ext cx="3171825" cy="2519363"/>
          </a:xfrm>
        </p:spPr>
        <p:txBody>
          <a:bodyPr>
            <a:normAutofit/>
          </a:bodyPr>
          <a:lstStyle>
            <a:lvl1pPr marL="0" indent="0">
              <a:lnSpc>
                <a:spcPct val="120000"/>
              </a:lnSpc>
              <a:spcBef>
                <a:spcPts val="1000"/>
              </a:spcBef>
              <a:buNone/>
              <a:defRPr sz="1400" baseline="0">
                <a:solidFill>
                  <a:schemeClr val="bg1"/>
                </a:solidFill>
              </a:defRPr>
            </a:lvl1pPr>
            <a:lvl2pPr marL="457200" indent="0">
              <a:lnSpc>
                <a:spcPct val="120000"/>
              </a:lnSpc>
              <a:spcBef>
                <a:spcPts val="1000"/>
              </a:spcBef>
              <a:buNone/>
              <a:defRPr sz="1400" baseline="0">
                <a:solidFill>
                  <a:schemeClr val="bg1"/>
                </a:solidFill>
              </a:defRPr>
            </a:lvl2pPr>
            <a:lvl3pPr marL="914400" indent="0">
              <a:lnSpc>
                <a:spcPct val="120000"/>
              </a:lnSpc>
              <a:spcBef>
                <a:spcPts val="1000"/>
              </a:spcBef>
              <a:buNone/>
              <a:defRPr sz="1400" baseline="0">
                <a:solidFill>
                  <a:schemeClr val="bg1"/>
                </a:solidFill>
              </a:defRPr>
            </a:lvl3pPr>
            <a:lvl4pPr marL="1371600" indent="0">
              <a:lnSpc>
                <a:spcPct val="120000"/>
              </a:lnSpc>
              <a:spcBef>
                <a:spcPts val="1000"/>
              </a:spcBef>
              <a:buNone/>
              <a:defRPr sz="1400" baseline="0">
                <a:solidFill>
                  <a:schemeClr val="bg1"/>
                </a:solidFill>
              </a:defRPr>
            </a:lvl4pPr>
            <a:lvl5pPr marL="1828800" indent="0">
              <a:lnSpc>
                <a:spcPct val="120000"/>
              </a:lnSpc>
              <a:spcBef>
                <a:spcPts val="1000"/>
              </a:spcBef>
              <a:buNone/>
              <a:defRPr sz="1400" baseline="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5536305" y="6356350"/>
            <a:ext cx="987552"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26312703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5" y="1671639"/>
            <a:ext cx="5111750" cy="1204912"/>
          </a:xfrm>
        </p:spPr>
        <p:txBody>
          <a:bodyPr anchor="b">
            <a:normAutofit/>
          </a:bodyPr>
          <a:lstStyle>
            <a:lvl1pPr>
              <a:defRPr lang="en-US" sz="2800" kern="1200" cap="all"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5476875" y="3682546"/>
            <a:ext cx="5111750" cy="1525588"/>
          </a:xfrm>
        </p:spPr>
        <p:txBody>
          <a:bodyPr anchor="b">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23" name="Straight Connector 22">
            <a:extLst>
              <a:ext uri="{FF2B5EF4-FFF2-40B4-BE49-F238E27FC236}">
                <a16:creationId xmlns:a16="http://schemas.microsoft.com/office/drawing/2014/main" id="{D87F08D6-2CA7-4A5A-BE34-07113DCA535D}"/>
              </a:ext>
            </a:extLst>
          </p:cNvPr>
          <p:cNvCxnSpPr>
            <a:cxnSpLocks/>
          </p:cNvCxnSpPr>
          <p:nvPr/>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768C87F-B9C3-4DFF-8454-F3F52CE4346B}"/>
              </a:ext>
            </a:extLst>
          </p:cNvPr>
          <p:cNvCxnSpPr>
            <a:cxnSpLocks/>
          </p:cNvCxnSpPr>
          <p:nvPr/>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616316768"/>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200" spc="150"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4267200" y="3238103"/>
            <a:ext cx="4179570" cy="2004161"/>
          </a:xfrm>
        </p:spPr>
        <p:txBody>
          <a:bodyPr>
            <a:normAutofit/>
          </a:bodyPr>
          <a:lstStyle>
            <a:lvl1pPr marL="0" indent="0" algn="l">
              <a:lnSpc>
                <a:spcPct val="150000"/>
              </a:lnSpc>
              <a:buNone/>
              <a:defRPr sz="14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Graphic 5">
            <a:extLst>
              <a:ext uri="{FF2B5EF4-FFF2-40B4-BE49-F238E27FC236}">
                <a16:creationId xmlns:a16="http://schemas.microsoft.com/office/drawing/2014/main" id="{ED3361C9-310A-4255-A94E-B77588962DA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4293551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16193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12" name="Graphic 10">
            <a:extLst>
              <a:ext uri="{FF2B5EF4-FFF2-40B4-BE49-F238E27FC236}">
                <a16:creationId xmlns:a16="http://schemas.microsoft.com/office/drawing/2014/main" id="{9D2AF524-D4B4-4A3A-9CE4-EDAFE1D5A37B}"/>
              </a:ext>
              <a:ext uri="{C183D7F6-B498-43B3-948B-1728B52AA6E4}">
                <adec:decorative xmlns:adec="http://schemas.microsoft.com/office/drawing/2017/decorative" val="1"/>
              </a:ext>
            </a:extLst>
          </p:cNvPr>
          <p:cNvSpPr/>
          <p:nvPr userDrawn="1"/>
        </p:nvSpPr>
        <p:spPr>
          <a:xfrm>
            <a:off x="2113884" y="0"/>
            <a:ext cx="10078116" cy="685800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E3987A5-99A6-4B33-BAAF-53159635382E}"/>
              </a:ext>
            </a:extLst>
          </p:cNvPr>
          <p:cNvSpPr>
            <a:spLocks noGrp="1"/>
          </p:cNvSpPr>
          <p:nvPr>
            <p:ph type="title" hasCustomPrompt="1"/>
          </p:nvPr>
        </p:nvSpPr>
        <p:spPr>
          <a:xfrm>
            <a:off x="838200" y="5509419"/>
            <a:ext cx="4082142" cy="585788"/>
          </a:xfrm>
        </p:spPr>
        <p:txBody>
          <a:bodyPr>
            <a:normAutofit/>
          </a:bodyPr>
          <a:lstStyle>
            <a:lvl1pPr>
              <a:defRPr lang="en-US" sz="2800" kern="1200" cap="all" spc="150" baseline="0" dirty="0">
                <a:solidFill>
                  <a:schemeClr val="tx1"/>
                </a:solidFill>
                <a:latin typeface="+mj-lt"/>
                <a:ea typeface="+mj-ea"/>
                <a:cs typeface="+mj-cs"/>
              </a:defRPr>
            </a:lvl1pPr>
          </a:lstStyle>
          <a:p>
            <a:r>
              <a:rPr lang="en-US"/>
              <a:t>CLICK TO EDIT TITLE</a:t>
            </a:r>
          </a:p>
        </p:txBody>
      </p:sp>
      <p:sp>
        <p:nvSpPr>
          <p:cNvPr id="16" name="Text Placeholder 15">
            <a:extLst>
              <a:ext uri="{FF2B5EF4-FFF2-40B4-BE49-F238E27FC236}">
                <a16:creationId xmlns:a16="http://schemas.microsoft.com/office/drawing/2014/main" id="{3BABF6CA-407C-4BF0-8234-1321A676E756}"/>
              </a:ext>
            </a:extLst>
          </p:cNvPr>
          <p:cNvSpPr>
            <a:spLocks noGrp="1"/>
          </p:cNvSpPr>
          <p:nvPr>
            <p:ph type="body" sz="quarter" idx="13" hasCustomPrompt="1"/>
          </p:nvPr>
        </p:nvSpPr>
        <p:spPr>
          <a:xfrm>
            <a:off x="148318" y="1481138"/>
            <a:ext cx="2141764" cy="514350"/>
          </a:xfrm>
        </p:spPr>
        <p:txBody>
          <a:bodyPr anchor="ctr">
            <a:noAutofit/>
          </a:bodyPr>
          <a:lstStyle>
            <a:lvl1pPr marL="0" indent="0" algn="r">
              <a:buNone/>
              <a:defRPr sz="1600" cap="all" spc="150" baseline="0"/>
            </a:lvl1pPr>
          </a:lstStyle>
          <a:p>
            <a:pPr lvl="0"/>
            <a:r>
              <a:rPr lang="en-US" dirty="0"/>
              <a:t>CLICK TO EDIT MASTER TEXT STYLES</a:t>
            </a:r>
          </a:p>
        </p:txBody>
      </p:sp>
      <p:sp>
        <p:nvSpPr>
          <p:cNvPr id="17" name="Text Placeholder 15">
            <a:extLst>
              <a:ext uri="{FF2B5EF4-FFF2-40B4-BE49-F238E27FC236}">
                <a16:creationId xmlns:a16="http://schemas.microsoft.com/office/drawing/2014/main" id="{76D8129B-5B68-421C-968C-3663C86EFC7C}"/>
              </a:ext>
            </a:extLst>
          </p:cNvPr>
          <p:cNvSpPr>
            <a:spLocks noGrp="1"/>
          </p:cNvSpPr>
          <p:nvPr>
            <p:ph type="body" sz="quarter" idx="14" hasCustomPrompt="1"/>
          </p:nvPr>
        </p:nvSpPr>
        <p:spPr>
          <a:xfrm>
            <a:off x="714375" y="2557463"/>
            <a:ext cx="2141764" cy="514350"/>
          </a:xfrm>
        </p:spPr>
        <p:txBody>
          <a:bodyPr anchor="ctr">
            <a:noAutofit/>
          </a:bodyPr>
          <a:lstStyle>
            <a:lvl1pPr marL="0" indent="0" algn="r">
              <a:buNone/>
              <a:defRPr sz="1600" cap="all" spc="150" baseline="0"/>
            </a:lvl1pPr>
          </a:lstStyle>
          <a:p>
            <a:pPr lvl="0"/>
            <a:r>
              <a:rPr lang="en-US"/>
              <a:t>CLICK TO EDIT MASTER TEXT STYLES</a:t>
            </a:r>
          </a:p>
        </p:txBody>
      </p:sp>
      <p:sp>
        <p:nvSpPr>
          <p:cNvPr id="18" name="Text Placeholder 15">
            <a:extLst>
              <a:ext uri="{FF2B5EF4-FFF2-40B4-BE49-F238E27FC236}">
                <a16:creationId xmlns:a16="http://schemas.microsoft.com/office/drawing/2014/main" id="{6C741DCA-8EBD-44F5-9D38-E938A628ADCD}"/>
              </a:ext>
            </a:extLst>
          </p:cNvPr>
          <p:cNvSpPr>
            <a:spLocks noGrp="1"/>
          </p:cNvSpPr>
          <p:nvPr>
            <p:ph type="body" sz="quarter" idx="15" hasCustomPrompt="1"/>
          </p:nvPr>
        </p:nvSpPr>
        <p:spPr>
          <a:xfrm>
            <a:off x="1320800" y="3633788"/>
            <a:ext cx="2141764" cy="514350"/>
          </a:xfrm>
        </p:spPr>
        <p:txBody>
          <a:bodyPr anchor="ctr">
            <a:noAutofit/>
          </a:bodyPr>
          <a:lstStyle>
            <a:lvl1pPr marL="0" indent="0" algn="r">
              <a:buNone/>
              <a:defRPr sz="1600" cap="all" spc="150" baseline="0"/>
            </a:lvl1pPr>
          </a:lstStyle>
          <a:p>
            <a:pPr lvl="0"/>
            <a:r>
              <a:rPr lang="en-US"/>
              <a:t>CLICK TO EDIT MASTER TEXT STYLES</a:t>
            </a:r>
          </a:p>
        </p:txBody>
      </p:sp>
      <p:sp>
        <p:nvSpPr>
          <p:cNvPr id="19" name="Text Placeholder 15">
            <a:extLst>
              <a:ext uri="{FF2B5EF4-FFF2-40B4-BE49-F238E27FC236}">
                <a16:creationId xmlns:a16="http://schemas.microsoft.com/office/drawing/2014/main" id="{5C43C6B1-A1BD-4A90-8B4B-F361C1BEDD26}"/>
              </a:ext>
            </a:extLst>
          </p:cNvPr>
          <p:cNvSpPr>
            <a:spLocks noGrp="1"/>
          </p:cNvSpPr>
          <p:nvPr>
            <p:ph type="body" sz="quarter" idx="16" hasCustomPrompt="1"/>
          </p:nvPr>
        </p:nvSpPr>
        <p:spPr>
          <a:xfrm>
            <a:off x="1905000" y="4710114"/>
            <a:ext cx="2141764" cy="514350"/>
          </a:xfrm>
        </p:spPr>
        <p:txBody>
          <a:bodyPr anchor="ctr">
            <a:noAutofit/>
          </a:bodyPr>
          <a:lstStyle>
            <a:lvl1pPr marL="0" indent="0" algn="r">
              <a:buNone/>
              <a:defRPr sz="1600" cap="all" spc="150" baseline="0"/>
            </a:lvl1pPr>
          </a:lstStyle>
          <a:p>
            <a:pPr lvl="0"/>
            <a:r>
              <a:rPr lang="en-US"/>
              <a:t>CLICK TO EDIT MASTER TEXT STYLES</a:t>
            </a:r>
          </a:p>
        </p:txBody>
      </p:sp>
      <p:sp>
        <p:nvSpPr>
          <p:cNvPr id="34" name="Text Placeholder 15">
            <a:extLst>
              <a:ext uri="{FF2B5EF4-FFF2-40B4-BE49-F238E27FC236}">
                <a16:creationId xmlns:a16="http://schemas.microsoft.com/office/drawing/2014/main" id="{0C66E1BD-33F0-4B94-BF94-CD4698F85C3D}"/>
              </a:ext>
            </a:extLst>
          </p:cNvPr>
          <p:cNvSpPr>
            <a:spLocks noGrp="1"/>
          </p:cNvSpPr>
          <p:nvPr>
            <p:ph type="body" sz="quarter" idx="17" hasCustomPrompt="1"/>
          </p:nvPr>
        </p:nvSpPr>
        <p:spPr>
          <a:xfrm>
            <a:off x="4401535" y="1594478"/>
            <a:ext cx="5539095"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5" name="Text Placeholder 15">
            <a:extLst>
              <a:ext uri="{FF2B5EF4-FFF2-40B4-BE49-F238E27FC236}">
                <a16:creationId xmlns:a16="http://schemas.microsoft.com/office/drawing/2014/main" id="{2D4661B1-6559-407A-9AEC-A46A0570AE8F}"/>
              </a:ext>
            </a:extLst>
          </p:cNvPr>
          <p:cNvSpPr>
            <a:spLocks noGrp="1"/>
          </p:cNvSpPr>
          <p:nvPr>
            <p:ph type="body" sz="quarter" idx="18" hasCustomPrompt="1"/>
          </p:nvPr>
        </p:nvSpPr>
        <p:spPr>
          <a:xfrm>
            <a:off x="4986028" y="2673328"/>
            <a:ext cx="5539095"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6" name="Text Placeholder 15">
            <a:extLst>
              <a:ext uri="{FF2B5EF4-FFF2-40B4-BE49-F238E27FC236}">
                <a16:creationId xmlns:a16="http://schemas.microsoft.com/office/drawing/2014/main" id="{DCC983F7-6A25-42C0-811C-EA32138C5B80}"/>
              </a:ext>
            </a:extLst>
          </p:cNvPr>
          <p:cNvSpPr>
            <a:spLocks noGrp="1"/>
          </p:cNvSpPr>
          <p:nvPr>
            <p:ph type="body" sz="quarter" idx="19" hasCustomPrompt="1"/>
          </p:nvPr>
        </p:nvSpPr>
        <p:spPr>
          <a:xfrm>
            <a:off x="5576937" y="3755394"/>
            <a:ext cx="5539095"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7" name="Text Placeholder 15">
            <a:extLst>
              <a:ext uri="{FF2B5EF4-FFF2-40B4-BE49-F238E27FC236}">
                <a16:creationId xmlns:a16="http://schemas.microsoft.com/office/drawing/2014/main" id="{E83DA0EB-27DD-416A-8DA5-4AFDC8587E5C}"/>
              </a:ext>
            </a:extLst>
          </p:cNvPr>
          <p:cNvSpPr>
            <a:spLocks noGrp="1"/>
          </p:cNvSpPr>
          <p:nvPr>
            <p:ph type="body" sz="quarter" idx="20" hasCustomPrompt="1"/>
          </p:nvPr>
        </p:nvSpPr>
        <p:spPr>
          <a:xfrm>
            <a:off x="6175279" y="4824430"/>
            <a:ext cx="5539095"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cxnSp>
        <p:nvCxnSpPr>
          <p:cNvPr id="3" name="Straight Connector 2">
            <a:extLst>
              <a:ext uri="{FF2B5EF4-FFF2-40B4-BE49-F238E27FC236}">
                <a16:creationId xmlns:a16="http://schemas.microsoft.com/office/drawing/2014/main" id="{D3795F91-C721-4363-956D-756673AE7957}"/>
              </a:ext>
              <a:ext uri="{C183D7F6-B498-43B3-948B-1728B52AA6E4}">
                <adec:decorative xmlns:adec="http://schemas.microsoft.com/office/drawing/2017/decorative" val="1"/>
              </a:ext>
            </a:extLst>
          </p:cNvPr>
          <p:cNvCxnSpPr>
            <a:cxnSpLocks/>
          </p:cNvCxnSpPr>
          <p:nvPr/>
        </p:nvCxnSpPr>
        <p:spPr>
          <a:xfrm>
            <a:off x="4353515" y="502393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4" name="Straight Connector 3">
            <a:extLst>
              <a:ext uri="{FF2B5EF4-FFF2-40B4-BE49-F238E27FC236}">
                <a16:creationId xmlns:a16="http://schemas.microsoft.com/office/drawing/2014/main" id="{8AC14461-E27D-413D-B31A-47B74646AF25}"/>
              </a:ext>
              <a:ext uri="{C183D7F6-B498-43B3-948B-1728B52AA6E4}">
                <adec:decorative xmlns:adec="http://schemas.microsoft.com/office/drawing/2017/decorative" val="1"/>
              </a:ext>
            </a:extLst>
          </p:cNvPr>
          <p:cNvCxnSpPr>
            <a:cxnSpLocks/>
          </p:cNvCxnSpPr>
          <p:nvPr/>
        </p:nvCxnSpPr>
        <p:spPr>
          <a:xfrm>
            <a:off x="3759917" y="3948451"/>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a16="http://schemas.microsoft.com/office/drawing/2014/main" id="{4D6AEA4C-7710-4829-BA87-8DD77F15932C}"/>
              </a:ext>
              <a:ext uri="{C183D7F6-B498-43B3-948B-1728B52AA6E4}">
                <adec:decorative xmlns:adec="http://schemas.microsoft.com/office/drawing/2017/decorative" val="1"/>
              </a:ext>
            </a:extLst>
          </p:cNvPr>
          <p:cNvCxnSpPr>
            <a:cxnSpLocks/>
          </p:cNvCxnSpPr>
          <p:nvPr/>
        </p:nvCxnSpPr>
        <p:spPr>
          <a:xfrm>
            <a:off x="3173453" y="2872686"/>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9" name="Straight Connector 8">
            <a:extLst>
              <a:ext uri="{FF2B5EF4-FFF2-40B4-BE49-F238E27FC236}">
                <a16:creationId xmlns:a16="http://schemas.microsoft.com/office/drawing/2014/main" id="{E9BD473E-6203-491C-87AC-54AC0AB23333}"/>
              </a:ext>
              <a:ext uri="{C183D7F6-B498-43B3-948B-1728B52AA6E4}">
                <adec:decorative xmlns:adec="http://schemas.microsoft.com/office/drawing/2017/decorative" val="1"/>
              </a:ext>
            </a:extLst>
          </p:cNvPr>
          <p:cNvCxnSpPr>
            <a:cxnSpLocks/>
          </p:cNvCxnSpPr>
          <p:nvPr/>
        </p:nvCxnSpPr>
        <p:spPr>
          <a:xfrm>
            <a:off x="2586263" y="179608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sp>
        <p:nvSpPr>
          <p:cNvPr id="7" name="Slide Number Placeholder 6">
            <a:extLst>
              <a:ext uri="{FF2B5EF4-FFF2-40B4-BE49-F238E27FC236}">
                <a16:creationId xmlns:a16="http://schemas.microsoft.com/office/drawing/2014/main" id="{4162BD04-8F01-472A-9456-4702A2218BB5}"/>
              </a:ext>
            </a:extLst>
          </p:cNvPr>
          <p:cNvSpPr>
            <a:spLocks noGrp="1"/>
          </p:cNvSpPr>
          <p:nvPr>
            <p:ph type="sldNum" sz="quarter" idx="12"/>
          </p:nvPr>
        </p:nvSpPr>
        <p:spPr>
          <a:xfrm>
            <a:off x="10810874" y="6356350"/>
            <a:ext cx="542925"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3052812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2 Column">
    <p:bg>
      <p:bgPr>
        <a:solidFill>
          <a:schemeClr val="tx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2ACEF30-0520-40B3-A1F1-F3D2530563D6}"/>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bg1"/>
                </a:solidFill>
                <a:latin typeface="+mj-lt"/>
                <a:ea typeface="+mj-ea"/>
                <a:cs typeface="+mj-cs"/>
              </a:defRPr>
            </a:lvl1pPr>
          </a:lstStyle>
          <a:p>
            <a:r>
              <a:rPr lang="en-US"/>
              <a:t>CLICK TO EDIT MASTER TITLE STYLE</a:t>
            </a:r>
          </a:p>
        </p:txBody>
      </p:sp>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1485900" y="2563123"/>
            <a:ext cx="4031945" cy="365125"/>
          </a:xfrm>
        </p:spPr>
        <p:txBody>
          <a:bodyPr>
            <a:normAutofit/>
          </a:bodyPr>
          <a:lstStyle>
            <a:lvl1pPr marL="0" indent="0" algn="ctr">
              <a:buNone/>
              <a:defRPr lang="en-US" sz="2000" kern="1200" spc="150" baseline="0" dirty="0">
                <a:solidFill>
                  <a:schemeClr val="bg1"/>
                </a:solidFill>
                <a:latin typeface="+mj-lt"/>
                <a:ea typeface="+mj-ea"/>
                <a:cs typeface="+mj-cs"/>
              </a:defRPr>
            </a:lvl1pPr>
          </a:lstStyle>
          <a:p>
            <a:pPr lvl="0"/>
            <a:r>
              <a:rPr lang="en-US"/>
              <a:t>CLICK TO ADD 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1485664" y="3070348"/>
            <a:ext cx="4031030" cy="1057308"/>
          </a:xfrm>
        </p:spPr>
        <p:txBody>
          <a:bodyPr>
            <a:normAutofit/>
          </a:bodyPr>
          <a:lstStyle>
            <a:lvl1pPr marL="0" indent="0" algn="ctr">
              <a:lnSpc>
                <a:spcPct val="100000"/>
              </a:lnSpc>
              <a:buFont typeface="Arial" panose="020B0604020202020204" pitchFamily="34" charset="0"/>
              <a:buNone/>
              <a:defRPr sz="1400">
                <a:solidFill>
                  <a:schemeClr val="bg1"/>
                </a:solidFill>
              </a:defRPr>
            </a:lvl1pPr>
          </a:lstStyle>
          <a:p>
            <a:pPr lvl="0"/>
            <a:r>
              <a:rPr lang="en-US"/>
              <a:t>Click to add text</a:t>
            </a:r>
          </a:p>
        </p:txBody>
      </p:sp>
      <p:sp>
        <p:nvSpPr>
          <p:cNvPr id="31" name="Text Placeholder 15">
            <a:extLst>
              <a:ext uri="{FF2B5EF4-FFF2-40B4-BE49-F238E27FC236}">
                <a16:creationId xmlns:a16="http://schemas.microsoft.com/office/drawing/2014/main" id="{87DD41A9-B6B3-48D9-A3A6-831B39C9158C}"/>
              </a:ext>
            </a:extLst>
          </p:cNvPr>
          <p:cNvSpPr>
            <a:spLocks noGrp="1"/>
          </p:cNvSpPr>
          <p:nvPr>
            <p:ph type="body" sz="quarter" idx="16" hasCustomPrompt="1"/>
          </p:nvPr>
        </p:nvSpPr>
        <p:spPr>
          <a:xfrm>
            <a:off x="6673004" y="2563123"/>
            <a:ext cx="4031945" cy="365125"/>
          </a:xfrm>
        </p:spPr>
        <p:txBody>
          <a:bodyPr>
            <a:normAutofit/>
          </a:bodyPr>
          <a:lstStyle>
            <a:lvl1pPr marL="0" indent="0" algn="ctr">
              <a:buNone/>
              <a:defRPr lang="en-US" sz="2000" kern="1200" spc="150" baseline="0" dirty="0">
                <a:solidFill>
                  <a:schemeClr val="bg1"/>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32" name="Text Placeholder 18">
            <a:extLst>
              <a:ext uri="{FF2B5EF4-FFF2-40B4-BE49-F238E27FC236}">
                <a16:creationId xmlns:a16="http://schemas.microsoft.com/office/drawing/2014/main" id="{FB791E68-EDF5-4CC2-8774-A27AEF1D25E6}"/>
              </a:ext>
            </a:extLst>
          </p:cNvPr>
          <p:cNvSpPr>
            <a:spLocks noGrp="1"/>
          </p:cNvSpPr>
          <p:nvPr>
            <p:ph type="body" sz="quarter" idx="17" hasCustomPrompt="1"/>
          </p:nvPr>
        </p:nvSpPr>
        <p:spPr>
          <a:xfrm>
            <a:off x="6673143" y="3070348"/>
            <a:ext cx="4031030" cy="1057308"/>
          </a:xfrm>
        </p:spPr>
        <p:txBody>
          <a:bodyPr>
            <a:normAutofit/>
          </a:bodyPr>
          <a:lstStyle>
            <a:lvl1pPr marL="0" indent="0" algn="ctr">
              <a:lnSpc>
                <a:spcPct val="100000"/>
              </a:lnSpc>
              <a:buFont typeface="Arial" panose="020B0604020202020204" pitchFamily="34" charset="0"/>
              <a:buNone/>
              <a:defRPr sz="1400">
                <a:solidFill>
                  <a:schemeClr val="bg1"/>
                </a:solidFill>
              </a:defRPr>
            </a:lvl1pPr>
          </a:lstStyle>
          <a:p>
            <a:pPr lvl="0"/>
            <a:r>
              <a:rPr lang="en-US"/>
              <a:t>Click to add text</a:t>
            </a:r>
          </a:p>
        </p:txBody>
      </p:sp>
      <p:sp>
        <p:nvSpPr>
          <p:cNvPr id="33" name="Text Placeholder 15">
            <a:extLst>
              <a:ext uri="{FF2B5EF4-FFF2-40B4-BE49-F238E27FC236}">
                <a16:creationId xmlns:a16="http://schemas.microsoft.com/office/drawing/2014/main" id="{AA224F82-7E0C-4EBF-97D3-132481DBCDA9}"/>
              </a:ext>
            </a:extLst>
          </p:cNvPr>
          <p:cNvSpPr>
            <a:spLocks noGrp="1"/>
          </p:cNvSpPr>
          <p:nvPr>
            <p:ph type="body" sz="quarter" idx="18" hasCustomPrompt="1"/>
          </p:nvPr>
        </p:nvSpPr>
        <p:spPr>
          <a:xfrm>
            <a:off x="1485899" y="4319431"/>
            <a:ext cx="4031945" cy="365125"/>
          </a:xfrm>
        </p:spPr>
        <p:txBody>
          <a:bodyPr>
            <a:normAutofit/>
          </a:bodyPr>
          <a:lstStyle>
            <a:lvl1pPr marL="0" indent="0" algn="ctr">
              <a:buNone/>
              <a:defRPr lang="en-US" sz="2000" kern="1200" spc="150" baseline="0" dirty="0">
                <a:solidFill>
                  <a:schemeClr val="bg1"/>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34" name="Text Placeholder 18">
            <a:extLst>
              <a:ext uri="{FF2B5EF4-FFF2-40B4-BE49-F238E27FC236}">
                <a16:creationId xmlns:a16="http://schemas.microsoft.com/office/drawing/2014/main" id="{699D24C6-4AFB-4222-8E0C-4D11CD9C0FF7}"/>
              </a:ext>
            </a:extLst>
          </p:cNvPr>
          <p:cNvSpPr>
            <a:spLocks noGrp="1"/>
          </p:cNvSpPr>
          <p:nvPr>
            <p:ph type="body" sz="quarter" idx="19" hasCustomPrompt="1"/>
          </p:nvPr>
        </p:nvSpPr>
        <p:spPr>
          <a:xfrm>
            <a:off x="1486412" y="4826656"/>
            <a:ext cx="4031030" cy="1057308"/>
          </a:xfrm>
        </p:spPr>
        <p:txBody>
          <a:bodyPr>
            <a:normAutofit/>
          </a:bodyPr>
          <a:lstStyle>
            <a:lvl1pPr marL="0" indent="0" algn="ctr">
              <a:lnSpc>
                <a:spcPct val="100000"/>
              </a:lnSpc>
              <a:buFont typeface="Arial" panose="020B0604020202020204" pitchFamily="34" charset="0"/>
              <a:buNone/>
              <a:defRPr sz="1400">
                <a:solidFill>
                  <a:schemeClr val="bg1"/>
                </a:solidFill>
              </a:defRPr>
            </a:lvl1pPr>
          </a:lstStyle>
          <a:p>
            <a:pPr lvl="0"/>
            <a:r>
              <a:rPr lang="en-US"/>
              <a:t>Click to add text</a:t>
            </a:r>
          </a:p>
        </p:txBody>
      </p:sp>
      <p:sp>
        <p:nvSpPr>
          <p:cNvPr id="12" name="Text Placeholder 15">
            <a:extLst>
              <a:ext uri="{FF2B5EF4-FFF2-40B4-BE49-F238E27FC236}">
                <a16:creationId xmlns:a16="http://schemas.microsoft.com/office/drawing/2014/main" id="{3B05E19C-DF33-4515-AC52-F95850810EC1}"/>
              </a:ext>
            </a:extLst>
          </p:cNvPr>
          <p:cNvSpPr>
            <a:spLocks noGrp="1"/>
          </p:cNvSpPr>
          <p:nvPr>
            <p:ph type="body" sz="quarter" idx="23" hasCustomPrompt="1"/>
          </p:nvPr>
        </p:nvSpPr>
        <p:spPr>
          <a:xfrm>
            <a:off x="6672630" y="4319431"/>
            <a:ext cx="4031945" cy="365125"/>
          </a:xfrm>
        </p:spPr>
        <p:txBody>
          <a:bodyPr>
            <a:normAutofit/>
          </a:bodyPr>
          <a:lstStyle>
            <a:lvl1pPr marL="0" indent="0" algn="ctr">
              <a:buNone/>
              <a:defRPr lang="en-US" sz="2000" kern="1200" spc="150" baseline="0" dirty="0">
                <a:solidFill>
                  <a:schemeClr val="bg1"/>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13" name="Text Placeholder 18">
            <a:extLst>
              <a:ext uri="{FF2B5EF4-FFF2-40B4-BE49-F238E27FC236}">
                <a16:creationId xmlns:a16="http://schemas.microsoft.com/office/drawing/2014/main" id="{C0EBC62D-442C-45D3-B66B-C6578FBB3370}"/>
              </a:ext>
            </a:extLst>
          </p:cNvPr>
          <p:cNvSpPr>
            <a:spLocks noGrp="1"/>
          </p:cNvSpPr>
          <p:nvPr>
            <p:ph type="body" sz="quarter" idx="24" hasCustomPrompt="1"/>
          </p:nvPr>
        </p:nvSpPr>
        <p:spPr>
          <a:xfrm>
            <a:off x="6673143" y="4826656"/>
            <a:ext cx="4031030" cy="1057308"/>
          </a:xfrm>
        </p:spPr>
        <p:txBody>
          <a:bodyPr>
            <a:normAutofit/>
          </a:bodyPr>
          <a:lstStyle>
            <a:lvl1pPr marL="0" indent="0" algn="ctr">
              <a:lnSpc>
                <a:spcPct val="100000"/>
              </a:lnSpc>
              <a:buFont typeface="Arial" panose="020B0604020202020204" pitchFamily="34" charset="0"/>
              <a:buNone/>
              <a:defRPr sz="1400">
                <a:solidFill>
                  <a:schemeClr val="bg1"/>
                </a:solidFill>
              </a:defRPr>
            </a:lvl1pPr>
          </a:lstStyle>
          <a:p>
            <a:pPr lvl="0"/>
            <a:r>
              <a:rPr lang="en-US"/>
              <a:t>Click to add text</a:t>
            </a:r>
          </a:p>
        </p:txBody>
      </p:sp>
      <p:sp>
        <p:nvSpPr>
          <p:cNvPr id="5" name="Slide Number Placeholder 4">
            <a:extLst>
              <a:ext uri="{FF2B5EF4-FFF2-40B4-BE49-F238E27FC236}">
                <a16:creationId xmlns:a16="http://schemas.microsoft.com/office/drawing/2014/main" id="{158BDCB2-D8C3-4571-8154-76BEA9AE41A8}"/>
              </a:ext>
            </a:extLst>
          </p:cNvPr>
          <p:cNvSpPr>
            <a:spLocks noGrp="1"/>
          </p:cNvSpPr>
          <p:nvPr>
            <p:ph type="sldNum" sz="quarter" idx="22"/>
          </p:nvPr>
        </p:nvSpPr>
        <p:spPr/>
        <p:txBody>
          <a:bodyPr/>
          <a:lstStyle/>
          <a:p>
            <a:fld id="{B5CEABB6-07DC-46E8-9B57-56EC44A396E5}" type="slidenum">
              <a:rPr lang="en-US" smtClean="0"/>
              <a:t>‹#›</a:t>
            </a:fld>
            <a:endParaRPr lang="en-US" dirty="0"/>
          </a:p>
        </p:txBody>
      </p:sp>
      <p:cxnSp>
        <p:nvCxnSpPr>
          <p:cNvPr id="2" name="Straight Connector 1">
            <a:extLst>
              <a:ext uri="{FF2B5EF4-FFF2-40B4-BE49-F238E27FC236}">
                <a16:creationId xmlns:a16="http://schemas.microsoft.com/office/drawing/2014/main" id="{9298DCF7-7DC1-4618-8133-F63847B0AFE2}"/>
              </a:ext>
              <a:ext uri="{C183D7F6-B498-43B3-948B-1728B52AA6E4}">
                <adec:decorative xmlns:adec="http://schemas.microsoft.com/office/drawing/2017/decorative" val="1"/>
              </a:ext>
            </a:extLst>
          </p:cNvPr>
          <p:cNvCxnSpPr>
            <a:cxnSpLocks/>
          </p:cNvCxnSpPr>
          <p:nvPr userDrawn="1"/>
        </p:nvCxnSpPr>
        <p:spPr>
          <a:xfrm>
            <a:off x="8688388" y="0"/>
            <a:ext cx="3503612" cy="235295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53A6567-233D-4A3B-B52B-DE7E5E35A175}"/>
              </a:ext>
              <a:ext uri="{C183D7F6-B498-43B3-948B-1728B52AA6E4}">
                <adec:decorative xmlns:adec="http://schemas.microsoft.com/office/drawing/2017/decorative" val="1"/>
              </a:ext>
            </a:extLst>
          </p:cNvPr>
          <p:cNvCxnSpPr>
            <a:cxnSpLocks/>
          </p:cNvCxnSpPr>
          <p:nvPr userDrawn="1"/>
        </p:nvCxnSpPr>
        <p:spPr>
          <a:xfrm>
            <a:off x="9720943" y="0"/>
            <a:ext cx="2471057" cy="269903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1487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3 Column">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2ACEF30-0520-40B3-A1F1-F3D2530563D6}"/>
              </a:ext>
            </a:extLst>
          </p:cNvPr>
          <p:cNvSpPr>
            <a:spLocks noGrp="1"/>
          </p:cNvSpPr>
          <p:nvPr>
            <p:ph type="title" hasCustomPrompt="1"/>
          </p:nvPr>
        </p:nvSpPr>
        <p:spPr>
          <a:xfrm>
            <a:off x="1508760" y="4156405"/>
            <a:ext cx="3139440" cy="1325563"/>
          </a:xfrm>
        </p:spPr>
        <p:txBody>
          <a:bodyPr anchor="b">
            <a:normAutofit/>
          </a:bodyPr>
          <a:lstStyle>
            <a:lvl1pPr algn="l">
              <a:defRPr lang="en-US" sz="2800" kern="1200" spc="150" baseline="0" dirty="0">
                <a:solidFill>
                  <a:schemeClr val="tx1"/>
                </a:solidFill>
                <a:latin typeface="+mj-lt"/>
                <a:ea typeface="+mj-ea"/>
                <a:cs typeface="+mj-cs"/>
              </a:defRPr>
            </a:lvl1pPr>
          </a:lstStyle>
          <a:p>
            <a:r>
              <a:rPr lang="en-US"/>
              <a:t>CLICK TO EDIT MASTER TITLE STYLE</a:t>
            </a:r>
          </a:p>
        </p:txBody>
      </p:sp>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5922254" y="1530635"/>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5921828" y="1860060"/>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6" name="Text Placeholder 15">
            <a:extLst>
              <a:ext uri="{FF2B5EF4-FFF2-40B4-BE49-F238E27FC236}">
                <a16:creationId xmlns:a16="http://schemas.microsoft.com/office/drawing/2014/main" id="{07D6A00C-D56B-4E8B-B992-7DA51D3C7261}"/>
              </a:ext>
            </a:extLst>
          </p:cNvPr>
          <p:cNvSpPr>
            <a:spLocks noGrp="1"/>
          </p:cNvSpPr>
          <p:nvPr>
            <p:ph type="body" sz="quarter" idx="23" hasCustomPrompt="1"/>
          </p:nvPr>
        </p:nvSpPr>
        <p:spPr>
          <a:xfrm>
            <a:off x="5922254" y="2630431"/>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18" name="Text Placeholder 18">
            <a:extLst>
              <a:ext uri="{FF2B5EF4-FFF2-40B4-BE49-F238E27FC236}">
                <a16:creationId xmlns:a16="http://schemas.microsoft.com/office/drawing/2014/main" id="{DA90DA32-7E6A-4713-BDC9-73910E2A0E68}"/>
              </a:ext>
            </a:extLst>
          </p:cNvPr>
          <p:cNvSpPr>
            <a:spLocks noGrp="1"/>
          </p:cNvSpPr>
          <p:nvPr>
            <p:ph type="body" sz="quarter" idx="24" hasCustomPrompt="1"/>
          </p:nvPr>
        </p:nvSpPr>
        <p:spPr>
          <a:xfrm>
            <a:off x="5921828" y="2959856"/>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9" name="Text Placeholder 15">
            <a:extLst>
              <a:ext uri="{FF2B5EF4-FFF2-40B4-BE49-F238E27FC236}">
                <a16:creationId xmlns:a16="http://schemas.microsoft.com/office/drawing/2014/main" id="{D7E57261-C874-4DFD-AF7D-F9EC50B3BFD0}"/>
              </a:ext>
            </a:extLst>
          </p:cNvPr>
          <p:cNvSpPr>
            <a:spLocks noGrp="1"/>
          </p:cNvSpPr>
          <p:nvPr>
            <p:ph type="body" sz="quarter" idx="25" hasCustomPrompt="1"/>
          </p:nvPr>
        </p:nvSpPr>
        <p:spPr>
          <a:xfrm>
            <a:off x="5922254" y="3730227"/>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20" name="Text Placeholder 18">
            <a:extLst>
              <a:ext uri="{FF2B5EF4-FFF2-40B4-BE49-F238E27FC236}">
                <a16:creationId xmlns:a16="http://schemas.microsoft.com/office/drawing/2014/main" id="{843F77CE-098F-4777-8C30-5CEE7954D140}"/>
              </a:ext>
            </a:extLst>
          </p:cNvPr>
          <p:cNvSpPr>
            <a:spLocks noGrp="1"/>
          </p:cNvSpPr>
          <p:nvPr>
            <p:ph type="body" sz="quarter" idx="26" hasCustomPrompt="1"/>
          </p:nvPr>
        </p:nvSpPr>
        <p:spPr>
          <a:xfrm>
            <a:off x="5921828" y="4059652"/>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23" name="Text Placeholder 15">
            <a:extLst>
              <a:ext uri="{FF2B5EF4-FFF2-40B4-BE49-F238E27FC236}">
                <a16:creationId xmlns:a16="http://schemas.microsoft.com/office/drawing/2014/main" id="{4CAE269A-B6AB-42A6-9575-6057FA25A29E}"/>
              </a:ext>
            </a:extLst>
          </p:cNvPr>
          <p:cNvSpPr>
            <a:spLocks noGrp="1"/>
          </p:cNvSpPr>
          <p:nvPr>
            <p:ph type="body" sz="quarter" idx="27" hasCustomPrompt="1"/>
          </p:nvPr>
        </p:nvSpPr>
        <p:spPr>
          <a:xfrm>
            <a:off x="5920106" y="4830024"/>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24" name="Text Placeholder 18">
            <a:extLst>
              <a:ext uri="{FF2B5EF4-FFF2-40B4-BE49-F238E27FC236}">
                <a16:creationId xmlns:a16="http://schemas.microsoft.com/office/drawing/2014/main" id="{46866A49-A3A8-4869-961C-EB41F6BC7843}"/>
              </a:ext>
            </a:extLst>
          </p:cNvPr>
          <p:cNvSpPr>
            <a:spLocks noGrp="1"/>
          </p:cNvSpPr>
          <p:nvPr>
            <p:ph type="body" sz="quarter" idx="28" hasCustomPrompt="1"/>
          </p:nvPr>
        </p:nvSpPr>
        <p:spPr>
          <a:xfrm>
            <a:off x="5919680" y="5159449"/>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5" name="Slide Number Placeholder 4">
            <a:extLst>
              <a:ext uri="{FF2B5EF4-FFF2-40B4-BE49-F238E27FC236}">
                <a16:creationId xmlns:a16="http://schemas.microsoft.com/office/drawing/2014/main" id="{158BDCB2-D8C3-4571-8154-76BEA9AE41A8}"/>
              </a:ext>
            </a:extLst>
          </p:cNvPr>
          <p:cNvSpPr>
            <a:spLocks noGrp="1"/>
          </p:cNvSpPr>
          <p:nvPr>
            <p:ph type="sldNum" sz="quarter" idx="22"/>
          </p:nvPr>
        </p:nvSpPr>
        <p:spPr>
          <a:xfrm>
            <a:off x="10700656" y="6356350"/>
            <a:ext cx="653143" cy="365125"/>
          </a:xfrm>
        </p:spPr>
        <p:txBody>
          <a:bodyPr/>
          <a:lstStyle>
            <a:lvl1pPr>
              <a:defRPr sz="900"/>
            </a:lvl1pPr>
          </a:lstStyle>
          <a:p>
            <a:fld id="{B5CEABB6-07DC-46E8-9B57-56EC44A396E5}" type="slidenum">
              <a:rPr lang="en-US" smtClean="0"/>
              <a:pPr/>
              <a:t>‹#›</a:t>
            </a:fld>
            <a:endParaRPr lang="en-US" dirty="0"/>
          </a:p>
        </p:txBody>
      </p:sp>
      <p:pic>
        <p:nvPicPr>
          <p:cNvPr id="2" name="Graphic 1">
            <a:extLst>
              <a:ext uri="{FF2B5EF4-FFF2-40B4-BE49-F238E27FC236}">
                <a16:creationId xmlns:a16="http://schemas.microsoft.com/office/drawing/2014/main" id="{6D8D9106-8780-461D-9091-E074B0A3C95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4696" y="-1"/>
            <a:ext cx="4896735" cy="4385949"/>
          </a:xfrm>
          <a:prstGeom prst="rect">
            <a:avLst/>
          </a:prstGeom>
        </p:spPr>
      </p:pic>
    </p:spTree>
    <p:extLst>
      <p:ext uri="{BB962C8B-B14F-4D97-AF65-F5344CB8AC3E}">
        <p14:creationId xmlns:p14="http://schemas.microsoft.com/office/powerpoint/2010/main" val="3061950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Introductio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62075" y="1671639"/>
            <a:ext cx="5111750"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13620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4" name="Straight Connector 13">
            <a:extLst>
              <a:ext uri="{FF2B5EF4-FFF2-40B4-BE49-F238E27FC236}">
                <a16:creationId xmlns:a16="http://schemas.microsoft.com/office/drawing/2014/main" id="{49FBD260-5143-4B12-B9F8-33E48D548909}"/>
              </a:ext>
            </a:extLst>
          </p:cNvPr>
          <p:cNvCxnSpPr/>
          <p:nvPr/>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7F08D6-2CA7-4A5A-BE34-07113DCA535D}"/>
              </a:ext>
            </a:extLst>
          </p:cNvPr>
          <p:cNvCxnSpPr/>
          <p:nvPr/>
        </p:nvCxnSpPr>
        <p:spPr>
          <a:xfrm flipH="1">
            <a:off x="6953250" y="-25401"/>
            <a:ext cx="3790950" cy="6902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Slide Number Placeholder 8">
            <a:extLst>
              <a:ext uri="{FF2B5EF4-FFF2-40B4-BE49-F238E27FC236}">
                <a16:creationId xmlns:a16="http://schemas.microsoft.com/office/drawing/2014/main" id="{C4C1336B-CF5E-42FF-80E8-7D33A2D64E17}"/>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29327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2571235"/>
            <a:ext cx="4179570" cy="1715531"/>
          </a:xfrm>
        </p:spPr>
        <p:txBody>
          <a:bodyPr anchor="ctr">
            <a:noAutofit/>
          </a:bodyPr>
          <a:lstStyle>
            <a:lvl1pPr algn="l">
              <a:defRPr sz="3600" spc="150" baseline="0">
                <a:solidFill>
                  <a:schemeClr val="bg1"/>
                </a:solidFill>
              </a:defRPr>
            </a:lvl1pPr>
          </a:lstStyle>
          <a:p>
            <a:r>
              <a:rPr lang="en-US"/>
              <a:t>CLICK TO EDIT MASTER TITLE STYLE</a:t>
            </a:r>
          </a:p>
        </p:txBody>
      </p:sp>
      <p:pic>
        <p:nvPicPr>
          <p:cNvPr id="5" name="Graphic 4">
            <a:extLst>
              <a:ext uri="{FF2B5EF4-FFF2-40B4-BE49-F238E27FC236}">
                <a16:creationId xmlns:a16="http://schemas.microsoft.com/office/drawing/2014/main" id="{F05D2CCB-CCFC-4A8A-ADA9-C1E4D13B968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3228668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EE644D4-F9A4-4237-BD5C-4B97ABA933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5581650" cy="6858000"/>
          </a:xfrm>
          <a:prstGeom prst="rect">
            <a:avLst/>
          </a:prstGeom>
        </p:spPr>
      </p:pic>
      <p:sp>
        <p:nvSpPr>
          <p:cNvPr id="2" name="Title 1">
            <a:extLst>
              <a:ext uri="{FF2B5EF4-FFF2-40B4-BE49-F238E27FC236}">
                <a16:creationId xmlns:a16="http://schemas.microsoft.com/office/drawing/2014/main" id="{C2FF67A8-55FA-435D-A18C-96D63D22B53E}"/>
              </a:ext>
            </a:extLst>
          </p:cNvPr>
          <p:cNvSpPr>
            <a:spLocks noGrp="1"/>
          </p:cNvSpPr>
          <p:nvPr>
            <p:ph type="title" hasCustomPrompt="1"/>
          </p:nvPr>
        </p:nvSpPr>
        <p:spPr>
          <a:xfrm>
            <a:off x="5920169" y="1152771"/>
            <a:ext cx="5431971" cy="846301"/>
          </a:xfrm>
        </p:spPr>
        <p:txBody>
          <a:bodyPr anchor="t">
            <a:normAutofit/>
          </a:bodyPr>
          <a:lstStyle>
            <a:lvl1pPr>
              <a:defRPr lang="en-US" sz="2800" kern="1200" cap="all" spc="150" baseline="0" dirty="0">
                <a:solidFill>
                  <a:schemeClr val="tx1"/>
                </a:solidFill>
                <a:latin typeface="+mj-lt"/>
                <a:ea typeface="+mj-ea"/>
                <a:cs typeface="+mj-cs"/>
              </a:defRPr>
            </a:lvl1pPr>
          </a:lstStyle>
          <a:p>
            <a:r>
              <a:rPr lang="en-US"/>
              <a:t>CLICK TO EDIT MASTER TITLE STYLE</a:t>
            </a:r>
          </a:p>
        </p:txBody>
      </p:sp>
      <p:cxnSp>
        <p:nvCxnSpPr>
          <p:cNvPr id="9" name="Straight Connector 8">
            <a:extLst>
              <a:ext uri="{FF2B5EF4-FFF2-40B4-BE49-F238E27FC236}">
                <a16:creationId xmlns:a16="http://schemas.microsoft.com/office/drawing/2014/main" id="{BDAC7E4E-FE06-4E90-8107-6B543E5515ED}"/>
              </a:ext>
            </a:extLst>
          </p:cNvPr>
          <p:cNvCxnSpPr/>
          <p:nvPr/>
        </p:nvCxnSpPr>
        <p:spPr>
          <a:xfrm flipV="1">
            <a:off x="2209800" y="0"/>
            <a:ext cx="243840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5">
            <a:extLst>
              <a:ext uri="{FF2B5EF4-FFF2-40B4-BE49-F238E27FC236}">
                <a16:creationId xmlns:a16="http://schemas.microsoft.com/office/drawing/2014/main" id="{3864668D-D640-4ABF-BB9A-D60176660F07}"/>
              </a:ext>
            </a:extLst>
          </p:cNvPr>
          <p:cNvSpPr>
            <a:spLocks noGrp="1"/>
          </p:cNvSpPr>
          <p:nvPr>
            <p:ph type="body" sz="quarter" idx="13" hasCustomPrompt="1"/>
          </p:nvPr>
        </p:nvSpPr>
        <p:spPr>
          <a:xfrm>
            <a:off x="5922254" y="2469515"/>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12" name="Text Placeholder 18">
            <a:extLst>
              <a:ext uri="{FF2B5EF4-FFF2-40B4-BE49-F238E27FC236}">
                <a16:creationId xmlns:a16="http://schemas.microsoft.com/office/drawing/2014/main" id="{2E289D5A-B06B-43D4-A3CA-3B06C4D49FDD}"/>
              </a:ext>
            </a:extLst>
          </p:cNvPr>
          <p:cNvSpPr>
            <a:spLocks noGrp="1"/>
          </p:cNvSpPr>
          <p:nvPr>
            <p:ph type="body" sz="quarter" idx="15" hasCustomPrompt="1"/>
          </p:nvPr>
        </p:nvSpPr>
        <p:spPr>
          <a:xfrm>
            <a:off x="5921828" y="2798940"/>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3" name="Text Placeholder 15">
            <a:extLst>
              <a:ext uri="{FF2B5EF4-FFF2-40B4-BE49-F238E27FC236}">
                <a16:creationId xmlns:a16="http://schemas.microsoft.com/office/drawing/2014/main" id="{1DCC2995-DE17-436D-82AE-6E107865CB79}"/>
              </a:ext>
            </a:extLst>
          </p:cNvPr>
          <p:cNvSpPr>
            <a:spLocks noGrp="1"/>
          </p:cNvSpPr>
          <p:nvPr>
            <p:ph type="body" sz="quarter" idx="23" hasCustomPrompt="1"/>
          </p:nvPr>
        </p:nvSpPr>
        <p:spPr>
          <a:xfrm>
            <a:off x="5922254" y="3569311"/>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14" name="Text Placeholder 18">
            <a:extLst>
              <a:ext uri="{FF2B5EF4-FFF2-40B4-BE49-F238E27FC236}">
                <a16:creationId xmlns:a16="http://schemas.microsoft.com/office/drawing/2014/main" id="{C7E70A65-1FB1-4F42-854B-8213ED73F792}"/>
              </a:ext>
            </a:extLst>
          </p:cNvPr>
          <p:cNvSpPr>
            <a:spLocks noGrp="1"/>
          </p:cNvSpPr>
          <p:nvPr>
            <p:ph type="body" sz="quarter" idx="24" hasCustomPrompt="1"/>
          </p:nvPr>
        </p:nvSpPr>
        <p:spPr>
          <a:xfrm>
            <a:off x="5921828" y="3898736"/>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5" name="Text Placeholder 15">
            <a:extLst>
              <a:ext uri="{FF2B5EF4-FFF2-40B4-BE49-F238E27FC236}">
                <a16:creationId xmlns:a16="http://schemas.microsoft.com/office/drawing/2014/main" id="{45657994-DC61-4DEB-BB2B-65DFCA997AF1}"/>
              </a:ext>
            </a:extLst>
          </p:cNvPr>
          <p:cNvSpPr>
            <a:spLocks noGrp="1"/>
          </p:cNvSpPr>
          <p:nvPr>
            <p:ph type="body" sz="quarter" idx="25" hasCustomPrompt="1"/>
          </p:nvPr>
        </p:nvSpPr>
        <p:spPr>
          <a:xfrm>
            <a:off x="5922254" y="4669107"/>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16" name="Text Placeholder 18">
            <a:extLst>
              <a:ext uri="{FF2B5EF4-FFF2-40B4-BE49-F238E27FC236}">
                <a16:creationId xmlns:a16="http://schemas.microsoft.com/office/drawing/2014/main" id="{18397EE2-60CD-47FD-AF8F-83A5324D9D18}"/>
              </a:ext>
            </a:extLst>
          </p:cNvPr>
          <p:cNvSpPr>
            <a:spLocks noGrp="1"/>
          </p:cNvSpPr>
          <p:nvPr>
            <p:ph type="body" sz="quarter" idx="26" hasCustomPrompt="1"/>
          </p:nvPr>
        </p:nvSpPr>
        <p:spPr>
          <a:xfrm>
            <a:off x="5921828" y="4998532"/>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9" name="Slide Number Placeholder 4">
            <a:extLst>
              <a:ext uri="{FF2B5EF4-FFF2-40B4-BE49-F238E27FC236}">
                <a16:creationId xmlns:a16="http://schemas.microsoft.com/office/drawing/2014/main" id="{F64421B1-FF90-4939-90BD-8206DE5036D0}"/>
              </a:ext>
            </a:extLst>
          </p:cNvPr>
          <p:cNvSpPr>
            <a:spLocks noGrp="1"/>
          </p:cNvSpPr>
          <p:nvPr>
            <p:ph type="sldNum" sz="quarter" idx="22"/>
          </p:nvPr>
        </p:nvSpPr>
        <p:spPr>
          <a:xfrm>
            <a:off x="10700656" y="6356350"/>
            <a:ext cx="653143" cy="365125"/>
          </a:xfrm>
        </p:spPr>
        <p:txBody>
          <a:bodyPr/>
          <a:lstStyle>
            <a:lvl1pPr>
              <a:defRPr sz="900"/>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64798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cap="all"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4" y="2776936"/>
            <a:ext cx="2882475" cy="823912"/>
          </a:xfrm>
        </p:spPr>
        <p:txBody>
          <a:bodyPr anchor="b">
            <a:noAutofit/>
          </a:bodyPr>
          <a:lstStyle>
            <a:lvl1pPr marL="0" indent="0">
              <a:buNone/>
              <a:defRPr lang="en-US" sz="2000" kern="1200" cap="all"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243104"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5" y="2776936"/>
            <a:ext cx="2896671" cy="823912"/>
          </a:xfrm>
        </p:spPr>
        <p:txBody>
          <a:bodyPr anchor="b">
            <a:noAutofit/>
          </a:bodyPr>
          <a:lstStyle>
            <a:lvl1pPr marL="0" indent="0">
              <a:buNone/>
              <a:defRPr lang="en-US" sz="2000" kern="1200" cap="all"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647665" y="3834606"/>
            <a:ext cx="2896671"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6" name="Straight Connector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2776936"/>
            <a:ext cx="2882475" cy="823912"/>
          </a:xfrm>
        </p:spPr>
        <p:txBody>
          <a:bodyPr anchor="b">
            <a:noAutofit/>
          </a:bodyPr>
          <a:lstStyle>
            <a:lvl1pPr marL="0" indent="0">
              <a:buNone/>
              <a:defRPr lang="en-US" sz="2000" kern="1200" cap="all"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8066421"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420318953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92845213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0" r:id="rId3"/>
    <p:sldLayoutId id="2147483688" r:id="rId4"/>
    <p:sldLayoutId id="2147483694" r:id="rId5"/>
    <p:sldLayoutId id="2147483697" r:id="rId6"/>
    <p:sldLayoutId id="2147483673" r:id="rId7"/>
    <p:sldLayoutId id="2147483676" r:id="rId8"/>
    <p:sldLayoutId id="2147483672" r:id="rId9"/>
    <p:sldLayoutId id="2147483699" r:id="rId10"/>
    <p:sldLayoutId id="2147483671" r:id="rId11"/>
    <p:sldLayoutId id="2147483685" r:id="rId12"/>
    <p:sldLayoutId id="2147483700" r:id="rId13"/>
    <p:sldLayoutId id="2147483679" r:id="rId14"/>
    <p:sldLayoutId id="2147483692" r:id="rId15"/>
    <p:sldLayoutId id="2147483681" r:id="rId16"/>
    <p:sldLayoutId id="2147483674" r:id="rId17"/>
    <p:sldLayoutId id="2147483675" r:id="rId18"/>
    <p:sldLayoutId id="2147483696" r:id="rId19"/>
    <p:sldLayoutId id="2147483677" r:id="rId20"/>
    <p:sldLayoutId id="2147483678" r:id="rId21"/>
    <p:sldLayoutId id="2147483701" r:id="rId22"/>
  </p:sldLayoutIdLst>
  <p:hf hdr="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16.xml"/><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9.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hyperlink" Target="https://www.freestyleprovider.abbott/us-en/getting-patients-started.html" TargetMode="External"/><Relationship Id="rId2" Type="http://schemas.openxmlformats.org/officeDocument/2006/relationships/hyperlink" Target="https://dexcompdf.s3.us-west-2.amazonaws.com/HCP_Website/LBL-1000964%2BG7%2BPharmacist%2BToolkit%2BPDF%2Bversion.pdf" TargetMode="Externa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2.xml"/><Relationship Id="rId6" Type="http://schemas.openxmlformats.org/officeDocument/2006/relationships/image" Target="../media/image50.jpeg"/><Relationship Id="rId5" Type="http://schemas.openxmlformats.org/officeDocument/2006/relationships/image" Target="../media/image49.png"/><Relationship Id="rId4" Type="http://schemas.openxmlformats.org/officeDocument/2006/relationships/image" Target="../media/image48.jpeg"/></Relationships>
</file>

<file path=ppt/slides/_rels/slide16.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56.jpeg"/><Relationship Id="rId2" Type="http://schemas.openxmlformats.org/officeDocument/2006/relationships/image" Target="../media/image51.png"/><Relationship Id="rId1" Type="http://schemas.openxmlformats.org/officeDocument/2006/relationships/slideLayout" Target="../slideLayouts/slideLayout22.xml"/><Relationship Id="rId6" Type="http://schemas.openxmlformats.org/officeDocument/2006/relationships/image" Target="../media/image55.png"/><Relationship Id="rId5" Type="http://schemas.openxmlformats.org/officeDocument/2006/relationships/image" Target="../media/image54.jpeg"/><Relationship Id="rId4" Type="http://schemas.openxmlformats.org/officeDocument/2006/relationships/image" Target="../media/image5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2.xml"/><Relationship Id="rId5" Type="http://schemas.openxmlformats.org/officeDocument/2006/relationships/image" Target="../media/image61.png"/><Relationship Id="rId4" Type="http://schemas.openxmlformats.org/officeDocument/2006/relationships/image" Target="../media/image6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png"/><Relationship Id="rId7" Type="http://schemas.openxmlformats.org/officeDocument/2006/relationships/image" Target="../media/image71.jpeg"/><Relationship Id="rId12" Type="http://schemas.openxmlformats.org/officeDocument/2006/relationships/image" Target="../media/image76.png"/><Relationship Id="rId2" Type="http://schemas.openxmlformats.org/officeDocument/2006/relationships/image" Target="../media/image66.png"/><Relationship Id="rId1" Type="http://schemas.openxmlformats.org/officeDocument/2006/relationships/slideLayout" Target="../slideLayouts/slideLayout22.xml"/><Relationship Id="rId6" Type="http://schemas.openxmlformats.org/officeDocument/2006/relationships/image" Target="../media/image70.png"/><Relationship Id="rId11" Type="http://schemas.openxmlformats.org/officeDocument/2006/relationships/image" Target="../media/image75.png"/><Relationship Id="rId5" Type="http://schemas.openxmlformats.org/officeDocument/2006/relationships/image" Target="../media/image69.png"/><Relationship Id="rId10" Type="http://schemas.openxmlformats.org/officeDocument/2006/relationships/image" Target="../media/image74.png"/><Relationship Id="rId4" Type="http://schemas.openxmlformats.org/officeDocument/2006/relationships/image" Target="../media/image68.png"/><Relationship Id="rId9" Type="http://schemas.openxmlformats.org/officeDocument/2006/relationships/image" Target="../media/image73.png"/></Relationships>
</file>

<file path=ppt/slides/_rels/slide29.xml.rels><?xml version="1.0" encoding="UTF-8" standalone="yes"?>
<Relationships xmlns="http://schemas.openxmlformats.org/package/2006/relationships"><Relationship Id="rId8" Type="http://schemas.openxmlformats.org/officeDocument/2006/relationships/image" Target="../media/image83.jpeg"/><Relationship Id="rId13" Type="http://schemas.openxmlformats.org/officeDocument/2006/relationships/image" Target="../media/image88.jpeg"/><Relationship Id="rId18" Type="http://schemas.openxmlformats.org/officeDocument/2006/relationships/image" Target="../media/image93.png"/><Relationship Id="rId3" Type="http://schemas.openxmlformats.org/officeDocument/2006/relationships/image" Target="../media/image78.png"/><Relationship Id="rId7" Type="http://schemas.openxmlformats.org/officeDocument/2006/relationships/image" Target="../media/image82.png"/><Relationship Id="rId12" Type="http://schemas.openxmlformats.org/officeDocument/2006/relationships/image" Target="../media/image87.jpeg"/><Relationship Id="rId17" Type="http://schemas.openxmlformats.org/officeDocument/2006/relationships/image" Target="../media/image92.png"/><Relationship Id="rId2" Type="http://schemas.openxmlformats.org/officeDocument/2006/relationships/image" Target="../media/image77.jpeg"/><Relationship Id="rId16" Type="http://schemas.openxmlformats.org/officeDocument/2006/relationships/image" Target="../media/image91.png"/><Relationship Id="rId1" Type="http://schemas.openxmlformats.org/officeDocument/2006/relationships/slideLayout" Target="../slideLayouts/slideLayout22.xml"/><Relationship Id="rId6" Type="http://schemas.openxmlformats.org/officeDocument/2006/relationships/image" Target="../media/image81.png"/><Relationship Id="rId11" Type="http://schemas.openxmlformats.org/officeDocument/2006/relationships/image" Target="../media/image86.jpeg"/><Relationship Id="rId5" Type="http://schemas.openxmlformats.org/officeDocument/2006/relationships/image" Target="../media/image80.png"/><Relationship Id="rId15" Type="http://schemas.openxmlformats.org/officeDocument/2006/relationships/image" Target="../media/image90.png"/><Relationship Id="rId10" Type="http://schemas.openxmlformats.org/officeDocument/2006/relationships/image" Target="../media/image85.jpeg"/><Relationship Id="rId4" Type="http://schemas.openxmlformats.org/officeDocument/2006/relationships/image" Target="../media/image79.png"/><Relationship Id="rId9" Type="http://schemas.openxmlformats.org/officeDocument/2006/relationships/image" Target="../media/image84.png"/><Relationship Id="rId14" Type="http://schemas.openxmlformats.org/officeDocument/2006/relationships/image" Target="../media/image8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8" Type="http://schemas.openxmlformats.org/officeDocument/2006/relationships/image" Target="../media/image100.jpeg"/><Relationship Id="rId3" Type="http://schemas.openxmlformats.org/officeDocument/2006/relationships/image" Target="../media/image95.png"/><Relationship Id="rId7" Type="http://schemas.openxmlformats.org/officeDocument/2006/relationships/image" Target="../media/image99.jpeg"/><Relationship Id="rId2" Type="http://schemas.openxmlformats.org/officeDocument/2006/relationships/image" Target="../media/image94.png"/><Relationship Id="rId1" Type="http://schemas.openxmlformats.org/officeDocument/2006/relationships/slideLayout" Target="../slideLayouts/slideLayout22.xml"/><Relationship Id="rId6" Type="http://schemas.openxmlformats.org/officeDocument/2006/relationships/image" Target="../media/image98.jpeg"/><Relationship Id="rId5" Type="http://schemas.openxmlformats.org/officeDocument/2006/relationships/image" Target="../media/image97.jpeg"/><Relationship Id="rId4" Type="http://schemas.openxmlformats.org/officeDocument/2006/relationships/image" Target="../media/image96.png"/><Relationship Id="rId9" Type="http://schemas.openxmlformats.org/officeDocument/2006/relationships/image" Target="../media/image101.jpeg"/></Relationships>
</file>

<file path=ppt/slides/_rels/slide31.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103.jpeg"/><Relationship Id="rId7" Type="http://schemas.openxmlformats.org/officeDocument/2006/relationships/image" Target="../media/image107.jpeg"/><Relationship Id="rId2" Type="http://schemas.openxmlformats.org/officeDocument/2006/relationships/image" Target="../media/image102.jpeg"/><Relationship Id="rId1" Type="http://schemas.openxmlformats.org/officeDocument/2006/relationships/slideLayout" Target="../slideLayouts/slideLayout22.xml"/><Relationship Id="rId6" Type="http://schemas.openxmlformats.org/officeDocument/2006/relationships/image" Target="../media/image106.jpeg"/><Relationship Id="rId5" Type="http://schemas.openxmlformats.org/officeDocument/2006/relationships/image" Target="../media/image105.jpeg"/><Relationship Id="rId4" Type="http://schemas.openxmlformats.org/officeDocument/2006/relationships/image" Target="../media/image104.png"/><Relationship Id="rId9" Type="http://schemas.openxmlformats.org/officeDocument/2006/relationships/image" Target="../media/image10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8" Type="http://schemas.openxmlformats.org/officeDocument/2006/relationships/image" Target="../media/image112.png"/><Relationship Id="rId13" Type="http://schemas.openxmlformats.org/officeDocument/2006/relationships/hyperlink" Target="https://contact-us.freestyle.abbott/sensor-support-form/en-US/guided-questions" TargetMode="External"/><Relationship Id="rId18" Type="http://schemas.openxmlformats.org/officeDocument/2006/relationships/hyperlink" Target="https://dexcom.custhelp.com/app/webform" TargetMode="External"/><Relationship Id="rId26" Type="http://schemas.openxmlformats.org/officeDocument/2006/relationships/hyperlink" Target="https://diabetes.findhelp.com/" TargetMode="External"/><Relationship Id="rId3" Type="http://schemas.openxmlformats.org/officeDocument/2006/relationships/image" Target="../media/image36.png"/><Relationship Id="rId21" Type="http://schemas.openxmlformats.org/officeDocument/2006/relationships/image" Target="../media/image117.png"/><Relationship Id="rId7" Type="http://schemas.openxmlformats.org/officeDocument/2006/relationships/hyperlink" Target="https://www.freestyle.abbott/us-en/freestyle-libre-2-resources.html" TargetMode="External"/><Relationship Id="rId12" Type="http://schemas.openxmlformats.org/officeDocument/2006/relationships/image" Target="../media/image114.png"/><Relationship Id="rId17" Type="http://schemas.openxmlformats.org/officeDocument/2006/relationships/image" Target="../media/image116.png"/><Relationship Id="rId25" Type="http://schemas.openxmlformats.org/officeDocument/2006/relationships/image" Target="../media/image119.png"/><Relationship Id="rId2" Type="http://schemas.openxmlformats.org/officeDocument/2006/relationships/hyperlink" Target="https://consumerguide.diabetes.org/" TargetMode="External"/><Relationship Id="rId16" Type="http://schemas.openxmlformats.org/officeDocument/2006/relationships/hyperlink" Target="https://www.dexcom.com/en-us/apps" TargetMode="External"/><Relationship Id="rId20" Type="http://schemas.openxmlformats.org/officeDocument/2006/relationships/hyperlink" Target="https://www.medtronicdiabetes.com/treatments/insulin-pump-therapy" TargetMode="External"/><Relationship Id="rId1" Type="http://schemas.openxmlformats.org/officeDocument/2006/relationships/slideLayout" Target="../slideLayouts/slideLayout16.xml"/><Relationship Id="rId6" Type="http://schemas.openxmlformats.org/officeDocument/2006/relationships/image" Target="../media/image111.svg"/><Relationship Id="rId11" Type="http://schemas.openxmlformats.org/officeDocument/2006/relationships/hyperlink" Target="https://www.freestyle.abbott/us-en/products/freestyle-libre-app.html" TargetMode="External"/><Relationship Id="rId24" Type="http://schemas.openxmlformats.org/officeDocument/2006/relationships/hyperlink" Target="https://www.diabetesfoodhub.org/" TargetMode="External"/><Relationship Id="rId5" Type="http://schemas.openxmlformats.org/officeDocument/2006/relationships/image" Target="../media/image110.png"/><Relationship Id="rId15" Type="http://schemas.openxmlformats.org/officeDocument/2006/relationships/image" Target="../media/image115.png"/><Relationship Id="rId23" Type="http://schemas.openxmlformats.org/officeDocument/2006/relationships/image" Target="../media/image118.png"/><Relationship Id="rId10" Type="http://schemas.openxmlformats.org/officeDocument/2006/relationships/image" Target="../media/image113.png"/><Relationship Id="rId19" Type="http://schemas.openxmlformats.org/officeDocument/2006/relationships/hyperlink" Target="https://dexcom.custhelp.com/app/OverPatchOrderForm" TargetMode="External"/><Relationship Id="rId4" Type="http://schemas.openxmlformats.org/officeDocument/2006/relationships/hyperlink" Target="https://www.freestyle.abbott/us-en/home.html" TargetMode="External"/><Relationship Id="rId9" Type="http://schemas.openxmlformats.org/officeDocument/2006/relationships/hyperlink" Target="https://www.freestyle.abbott/us-en/freestyle-libre-3-resources.html" TargetMode="External"/><Relationship Id="rId14" Type="http://schemas.openxmlformats.org/officeDocument/2006/relationships/hyperlink" Target="https://www.dexcom.com/en-us" TargetMode="External"/><Relationship Id="rId22" Type="http://schemas.openxmlformats.org/officeDocument/2006/relationships/hyperlink" Target="https://support.tandemdiabetes.com/hc/en-us" TargetMode="External"/><Relationship Id="rId27" Type="http://schemas.openxmlformats.org/officeDocument/2006/relationships/image" Target="../media/image12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8" Type="http://schemas.openxmlformats.org/officeDocument/2006/relationships/hyperlink" Target="https://support.tandemdiabetes.com/hc/en-us/categories/360002602413-Product-Support" TargetMode="External"/><Relationship Id="rId13" Type="http://schemas.openxmlformats.org/officeDocument/2006/relationships/hyperlink" Target="https://provider.dexcom.com/education-research" TargetMode="External"/><Relationship Id="rId3" Type="http://schemas.openxmlformats.org/officeDocument/2006/relationships/hyperlink" Target="https://www.medtronic.com/us-en/healthcare-professionals/therapies-procedures/diabetes/education/mddu.html" TargetMode="External"/><Relationship Id="rId7" Type="http://schemas.openxmlformats.org/officeDocument/2006/relationships/hyperlink" Target="https://www.omnipod.com/current-podders/resources/omnipod-5/device-compatibility" TargetMode="External"/><Relationship Id="rId12" Type="http://schemas.openxmlformats.org/officeDocument/2006/relationships/hyperlink" Target="https://dexcompdf.s3.us-west-2.amazonaws.com/en-us/G7-CGM-Users-Guide.pdf" TargetMode="External"/><Relationship Id="rId2" Type="http://schemas.openxmlformats.org/officeDocument/2006/relationships/hyperlink" Target="https://www.medtronic.com/us-en/healthcare-professionals/therapies-procedures/diabetes/education/resources-downloads.html" TargetMode="External"/><Relationship Id="rId16" Type="http://schemas.openxmlformats.org/officeDocument/2006/relationships/hyperlink" Target="https://www.medtronic.com/ca-en/diabetes/home/support/product-support/guardian-connect-support.html" TargetMode="External"/><Relationship Id="rId1" Type="http://schemas.openxmlformats.org/officeDocument/2006/relationships/slideLayout" Target="../slideLayouts/slideLayout16.xml"/><Relationship Id="rId6" Type="http://schemas.openxmlformats.org/officeDocument/2006/relationships/hyperlink" Target="https://www.omnipod.com/diabetes-hub/pod-university" TargetMode="External"/><Relationship Id="rId11" Type="http://schemas.openxmlformats.org/officeDocument/2006/relationships/hyperlink" Target="https://dexcompdf.s3.us-west-2.amazonaws.com/en-us/G6-CGM-Users-Guide-new.pdf" TargetMode="External"/><Relationship Id="rId5" Type="http://schemas.openxmlformats.org/officeDocument/2006/relationships/hyperlink" Target="https://www.omnipod.com/current-podders/resources" TargetMode="External"/><Relationship Id="rId15" Type="http://schemas.openxmlformats.org/officeDocument/2006/relationships/hyperlink" Target="https://www.freestyle.abbott/us-en/freestyle-libre-3-resources.html" TargetMode="External"/><Relationship Id="rId10" Type="http://schemas.openxmlformats.org/officeDocument/2006/relationships/hyperlink" Target="https://support.tandemdiabetes.com/hc/en-us/categories/4420318571927-Video-Library" TargetMode="External"/><Relationship Id="rId4" Type="http://schemas.openxmlformats.org/officeDocument/2006/relationships/hyperlink" Target="https://www.medtronic.com/us-en/healthcare-professionals/therapies-procedures/diabetes/education/webinars.html" TargetMode="External"/><Relationship Id="rId9" Type="http://schemas.openxmlformats.org/officeDocument/2006/relationships/hyperlink" Target="https://www.tandemdiabetes.com/providers/resources" TargetMode="External"/><Relationship Id="rId14" Type="http://schemas.openxmlformats.org/officeDocument/2006/relationships/hyperlink" Target="https://www.freestyle.abbott/us-en/freestyle-libre-2-resources.html"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s://app.pyrls.com/content/insulin-action-profiles" TargetMode="External"/><Relationship Id="rId3" Type="http://schemas.openxmlformats.org/officeDocument/2006/relationships/hyperlink" Target="https://consumerguide.diabetes.org/" TargetMode="External"/><Relationship Id="rId7" Type="http://schemas.openxmlformats.org/officeDocument/2006/relationships/hyperlink" Target="https://diabetesjournals.org/care/article/47/Supplement_1/S158/153955/9-Pharmacologic-Approaches-to-Glycemic-Treatment" TargetMode="External"/><Relationship Id="rId2" Type="http://schemas.openxmlformats.org/officeDocument/2006/relationships/hyperlink" Target="https://www.medtronicdiabetes.com/sites/default/files/library/download-library/workbooks/MP9501481-012_a.pdf" TargetMode="External"/><Relationship Id="rId1" Type="http://schemas.openxmlformats.org/officeDocument/2006/relationships/slideLayout" Target="../slideLayouts/slideLayout16.xml"/><Relationship Id="rId6" Type="http://schemas.openxmlformats.org/officeDocument/2006/relationships/hyperlink" Target="https://diabetesjournals.org/care/article/47/Supplement_1/S111/153951/6-Glycemic-Goals-and-Hypoglycemia-Standards-of" TargetMode="External"/><Relationship Id="rId5" Type="http://schemas.openxmlformats.org/officeDocument/2006/relationships/hyperlink" Target="https://pro.diabeteswise.org/devices/device-library/all-devices/overview/overall" TargetMode="External"/><Relationship Id="rId4" Type="http://schemas.openxmlformats.org/officeDocument/2006/relationships/hyperlink" Target="https://www.adces.org/danatech/" TargetMode="External"/><Relationship Id="rId9" Type="http://schemas.openxmlformats.org/officeDocument/2006/relationships/hyperlink" Target="https://www.clinicalkey.com/pharmacology/resources/overviews?id=1216957"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9.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6096000" y="1533010"/>
            <a:ext cx="5074920" cy="3163331"/>
          </a:xfrm>
        </p:spPr>
        <p:txBody>
          <a:bodyPr/>
          <a:lstStyle/>
          <a:p>
            <a:r>
              <a:rPr lang="en-US" sz="4400" b="1" dirty="0">
                <a:solidFill>
                  <a:srgbClr val="A3E8F7"/>
                </a:solidFill>
              </a:rPr>
              <a:t>Overview </a:t>
            </a:r>
            <a:r>
              <a:rPr lang="en-US" sz="4400" b="1">
                <a:solidFill>
                  <a:srgbClr val="A3E8F7"/>
                </a:solidFill>
              </a:rPr>
              <a:t>of CGM </a:t>
            </a:r>
            <a:r>
              <a:rPr lang="en-US" sz="4400" b="1" dirty="0">
                <a:solidFill>
                  <a:srgbClr val="A3E8F7"/>
                </a:solidFill>
              </a:rPr>
              <a:t>&amp; Diabetes Pump Products</a:t>
            </a:r>
          </a:p>
        </p:txBody>
      </p:sp>
      <p:sp>
        <p:nvSpPr>
          <p:cNvPr id="3" name="Subtitle 2">
            <a:extLst>
              <a:ext uri="{FF2B5EF4-FFF2-40B4-BE49-F238E27FC236}">
                <a16:creationId xmlns:a16="http://schemas.microsoft.com/office/drawing/2014/main" id="{1901B20D-4C28-4DA3-ABBD-718C22A5E58B}"/>
              </a:ext>
            </a:extLst>
          </p:cNvPr>
          <p:cNvSpPr>
            <a:spLocks noGrp="1"/>
          </p:cNvSpPr>
          <p:nvPr>
            <p:ph type="subTitle" idx="4294967295"/>
          </p:nvPr>
        </p:nvSpPr>
        <p:spPr>
          <a:xfrm>
            <a:off x="6097588" y="4624388"/>
            <a:ext cx="5475287" cy="396875"/>
          </a:xfrm>
        </p:spPr>
        <p:txBody>
          <a:bodyPr vert="horz" lIns="91440" tIns="45720" rIns="91440" bIns="45720" rtlCol="0" anchor="t">
            <a:normAutofit/>
          </a:bodyPr>
          <a:lstStyle/>
          <a:p>
            <a:pPr marL="0" indent="0">
              <a:buNone/>
            </a:pPr>
            <a:r>
              <a:rPr lang="en-US" sz="1800" dirty="0">
                <a:solidFill>
                  <a:schemeClr val="bg1"/>
                </a:solidFill>
              </a:rPr>
              <a:t>MAYA HARDMAN, PHARMD, </a:t>
            </a:r>
            <a:r>
              <a:rPr lang="en-US" sz="1800" dirty="0" err="1">
                <a:solidFill>
                  <a:schemeClr val="bg1"/>
                </a:solidFill>
              </a:rPr>
              <a:t>PHC</a:t>
            </a:r>
            <a:r>
              <a:rPr lang="en-US" sz="1800" dirty="0">
                <a:solidFill>
                  <a:schemeClr val="bg1"/>
                </a:solidFill>
              </a:rPr>
              <a:t>, AAHIVP, BC-ADM</a:t>
            </a:r>
            <a:endParaRPr lang="en-US" sz="1800">
              <a:solidFill>
                <a:schemeClr val="bg1"/>
              </a:solidFill>
            </a:endParaRPr>
          </a:p>
        </p:txBody>
      </p:sp>
      <p:sp>
        <p:nvSpPr>
          <p:cNvPr id="5" name="Subtitle 2">
            <a:extLst>
              <a:ext uri="{FF2B5EF4-FFF2-40B4-BE49-F238E27FC236}">
                <a16:creationId xmlns:a16="http://schemas.microsoft.com/office/drawing/2014/main" id="{526ECBF9-DAA6-E40F-E2DD-608883A79B5B}"/>
              </a:ext>
            </a:extLst>
          </p:cNvPr>
          <p:cNvSpPr txBox="1">
            <a:spLocks/>
          </p:cNvSpPr>
          <p:nvPr/>
        </p:nvSpPr>
        <p:spPr>
          <a:xfrm>
            <a:off x="6097588" y="5272088"/>
            <a:ext cx="5075237" cy="39687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chemeClr val="bg1"/>
                </a:solidFill>
              </a:rPr>
              <a:t>SATURDAY, JANUARY 20, 2024</a:t>
            </a:r>
            <a:endParaRPr lang="en-US" dirty="0"/>
          </a:p>
        </p:txBody>
      </p:sp>
    </p:spTree>
    <p:extLst>
      <p:ext uri="{BB962C8B-B14F-4D97-AF65-F5344CB8AC3E}">
        <p14:creationId xmlns:p14="http://schemas.microsoft.com/office/powerpoint/2010/main" val="1642425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02D01-2E90-CD77-B8E0-0B958B3DA6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CBB200-4B59-F81F-BC70-6D3FF6FC1624}"/>
              </a:ext>
            </a:extLst>
          </p:cNvPr>
          <p:cNvSpPr>
            <a:spLocks noGrp="1"/>
          </p:cNvSpPr>
          <p:nvPr>
            <p:ph type="title"/>
          </p:nvPr>
        </p:nvSpPr>
        <p:spPr/>
        <p:txBody>
          <a:bodyPr>
            <a:normAutofit/>
          </a:bodyPr>
          <a:lstStyle/>
          <a:p>
            <a:r>
              <a:rPr lang="en-US" sz="4000" b="1"/>
              <a:t>Continuous GLUCOSE</a:t>
            </a:r>
            <a:r>
              <a:rPr lang="en-US" sz="4000" b="1" dirty="0"/>
              <a:t> MONITORING</a:t>
            </a:r>
          </a:p>
        </p:txBody>
      </p:sp>
      <p:sp>
        <p:nvSpPr>
          <p:cNvPr id="11" name="Slide Number Placeholder 10">
            <a:extLst>
              <a:ext uri="{FF2B5EF4-FFF2-40B4-BE49-F238E27FC236}">
                <a16:creationId xmlns:a16="http://schemas.microsoft.com/office/drawing/2014/main" id="{9F529BB5-983E-538B-AD20-0143D0E186C6}"/>
              </a:ext>
            </a:extLst>
          </p:cNvPr>
          <p:cNvSpPr>
            <a:spLocks noGrp="1"/>
          </p:cNvSpPr>
          <p:nvPr>
            <p:ph type="sldNum" sz="quarter" idx="12"/>
          </p:nvPr>
        </p:nvSpPr>
        <p:spPr/>
        <p:txBody>
          <a:bodyPr/>
          <a:lstStyle/>
          <a:p>
            <a:fld id="{B5CEABB6-07DC-46E8-9B57-56EC44A396E5}" type="slidenum">
              <a:rPr lang="en-US" sz="1100" smtClean="0">
                <a:solidFill>
                  <a:schemeClr val="tx1"/>
                </a:solidFill>
              </a:rPr>
              <a:t>10</a:t>
            </a:fld>
            <a:endParaRPr lang="en-US" sz="1100" dirty="0">
              <a:solidFill>
                <a:schemeClr val="tx1"/>
              </a:solidFill>
            </a:endParaRPr>
          </a:p>
        </p:txBody>
      </p:sp>
      <p:sp>
        <p:nvSpPr>
          <p:cNvPr id="3" name="Text Placeholder 2">
            <a:extLst>
              <a:ext uri="{FF2B5EF4-FFF2-40B4-BE49-F238E27FC236}">
                <a16:creationId xmlns:a16="http://schemas.microsoft.com/office/drawing/2014/main" id="{97FF2142-4F94-66B3-13FC-CFE2ADBAE623}"/>
              </a:ext>
            </a:extLst>
          </p:cNvPr>
          <p:cNvSpPr>
            <a:spLocks noGrp="1"/>
          </p:cNvSpPr>
          <p:nvPr>
            <p:ph sz="quarter" idx="16"/>
          </p:nvPr>
        </p:nvSpPr>
        <p:spPr>
          <a:xfrm>
            <a:off x="838200" y="1700213"/>
            <a:ext cx="5362575" cy="4133850"/>
          </a:xfrm>
        </p:spPr>
        <p:txBody>
          <a:bodyPr vert="horz" lIns="91440" tIns="45720" rIns="91440" bIns="45720" rtlCol="0" anchor="t">
            <a:normAutofit/>
          </a:bodyPr>
          <a:lstStyle/>
          <a:p>
            <a:pPr marL="0" indent="0">
              <a:buNone/>
            </a:pPr>
            <a:r>
              <a:rPr lang="en-US" sz="2400" u="sng" dirty="0"/>
              <a:t>Important Considerations</a:t>
            </a:r>
            <a:r>
              <a:rPr lang="en-US" sz="2400" dirty="0"/>
              <a:t>:</a:t>
            </a:r>
          </a:p>
          <a:p>
            <a:pPr marL="285750" indent="-285750"/>
            <a:r>
              <a:rPr lang="en-US" sz="2000" dirty="0"/>
              <a:t>Insurance coverage &amp; cost</a:t>
            </a:r>
          </a:p>
          <a:p>
            <a:pPr marL="285750" indent="-285750"/>
            <a:r>
              <a:rPr lang="en-US" sz="2000" dirty="0"/>
              <a:t>Ease of use</a:t>
            </a:r>
          </a:p>
          <a:p>
            <a:pPr marL="285750" indent="-285750"/>
            <a:r>
              <a:rPr lang="en-US" sz="2000" dirty="0"/>
              <a:t>Frequency of sensor change</a:t>
            </a:r>
          </a:p>
          <a:p>
            <a:pPr marL="285750" indent="-285750"/>
            <a:r>
              <a:rPr lang="en-US" sz="2000" dirty="0"/>
              <a:t>Visual/auditory features</a:t>
            </a:r>
          </a:p>
          <a:p>
            <a:pPr marL="285750" indent="-285750"/>
            <a:r>
              <a:rPr lang="en-US" sz="2000" dirty="0"/>
              <a:t>Warm up period</a:t>
            </a:r>
          </a:p>
        </p:txBody>
      </p:sp>
      <p:pic>
        <p:nvPicPr>
          <p:cNvPr id="4" name="Picture 3" descr="A logo for a company&#10;&#10;Description automatically generated">
            <a:extLst>
              <a:ext uri="{FF2B5EF4-FFF2-40B4-BE49-F238E27FC236}">
                <a16:creationId xmlns:a16="http://schemas.microsoft.com/office/drawing/2014/main" id="{4017534F-E182-1668-417D-3B0309884E70}"/>
              </a:ext>
            </a:extLst>
          </p:cNvPr>
          <p:cNvPicPr>
            <a:picLocks noChangeAspect="1"/>
          </p:cNvPicPr>
          <p:nvPr/>
        </p:nvPicPr>
        <p:blipFill>
          <a:blip r:embed="rId2"/>
          <a:stretch>
            <a:fillRect/>
          </a:stretch>
        </p:blipFill>
        <p:spPr>
          <a:xfrm>
            <a:off x="7343775" y="1353249"/>
            <a:ext cx="3114675" cy="1208278"/>
          </a:xfrm>
          <a:prstGeom prst="rect">
            <a:avLst/>
          </a:prstGeom>
        </p:spPr>
      </p:pic>
      <p:pic>
        <p:nvPicPr>
          <p:cNvPr id="6" name="Picture 5" descr="A screenshot of a website&#10;&#10;Description automatically generated">
            <a:extLst>
              <a:ext uri="{FF2B5EF4-FFF2-40B4-BE49-F238E27FC236}">
                <a16:creationId xmlns:a16="http://schemas.microsoft.com/office/drawing/2014/main" id="{230B684E-7F27-EF64-93A9-BC93AEB178B3}"/>
              </a:ext>
            </a:extLst>
          </p:cNvPr>
          <p:cNvPicPr>
            <a:picLocks noChangeAspect="1"/>
          </p:cNvPicPr>
          <p:nvPr/>
        </p:nvPicPr>
        <p:blipFill rotWithShape="1">
          <a:blip r:embed="rId3"/>
          <a:srcRect b="82369"/>
          <a:stretch/>
        </p:blipFill>
        <p:spPr>
          <a:xfrm>
            <a:off x="5810250" y="2900363"/>
            <a:ext cx="5543550" cy="609602"/>
          </a:xfrm>
          <a:prstGeom prst="rect">
            <a:avLst/>
          </a:prstGeom>
        </p:spPr>
      </p:pic>
      <p:pic>
        <p:nvPicPr>
          <p:cNvPr id="7" name="Picture 6" descr="A screenshot of a website&#10;&#10;Description automatically generated">
            <a:extLst>
              <a:ext uri="{FF2B5EF4-FFF2-40B4-BE49-F238E27FC236}">
                <a16:creationId xmlns:a16="http://schemas.microsoft.com/office/drawing/2014/main" id="{F82D7465-43D2-515B-F731-962AC55FB4F4}"/>
              </a:ext>
            </a:extLst>
          </p:cNvPr>
          <p:cNvPicPr>
            <a:picLocks noChangeAspect="1"/>
          </p:cNvPicPr>
          <p:nvPr/>
        </p:nvPicPr>
        <p:blipFill rotWithShape="1">
          <a:blip r:embed="rId3"/>
          <a:srcRect l="67010" t="28375" b="230"/>
          <a:stretch/>
        </p:blipFill>
        <p:spPr>
          <a:xfrm>
            <a:off x="5724524" y="3509962"/>
            <a:ext cx="1828801" cy="2468554"/>
          </a:xfrm>
          <a:prstGeom prst="rect">
            <a:avLst/>
          </a:prstGeom>
        </p:spPr>
      </p:pic>
      <p:pic>
        <p:nvPicPr>
          <p:cNvPr id="8" name="Picture 7" descr="A screenshot of a medical device&#10;&#10;Description automatically generated">
            <a:extLst>
              <a:ext uri="{FF2B5EF4-FFF2-40B4-BE49-F238E27FC236}">
                <a16:creationId xmlns:a16="http://schemas.microsoft.com/office/drawing/2014/main" id="{27DFD004-A108-B763-9EA7-284F6B588DAC}"/>
              </a:ext>
            </a:extLst>
          </p:cNvPr>
          <p:cNvPicPr>
            <a:picLocks noChangeAspect="1"/>
          </p:cNvPicPr>
          <p:nvPr/>
        </p:nvPicPr>
        <p:blipFill rotWithShape="1">
          <a:blip r:embed="rId4"/>
          <a:srcRect t="9364" r="68004" b="7244"/>
          <a:stretch/>
        </p:blipFill>
        <p:spPr>
          <a:xfrm>
            <a:off x="7705725" y="3571875"/>
            <a:ext cx="1752633" cy="2409838"/>
          </a:xfrm>
          <a:prstGeom prst="rect">
            <a:avLst/>
          </a:prstGeom>
        </p:spPr>
      </p:pic>
      <p:pic>
        <p:nvPicPr>
          <p:cNvPr id="10" name="Picture 9" descr="A screenshot of a medical device&#10;&#10;Description automatically generated">
            <a:extLst>
              <a:ext uri="{FF2B5EF4-FFF2-40B4-BE49-F238E27FC236}">
                <a16:creationId xmlns:a16="http://schemas.microsoft.com/office/drawing/2014/main" id="{31DD4556-298F-8AD8-F3B6-31DBB22B3F21}"/>
              </a:ext>
            </a:extLst>
          </p:cNvPr>
          <p:cNvPicPr>
            <a:picLocks noChangeAspect="1"/>
          </p:cNvPicPr>
          <p:nvPr/>
        </p:nvPicPr>
        <p:blipFill rotWithShape="1">
          <a:blip r:embed="rId4"/>
          <a:srcRect l="64739" t="9364" r="4104" b="6714"/>
          <a:stretch/>
        </p:blipFill>
        <p:spPr>
          <a:xfrm>
            <a:off x="9629775" y="3543300"/>
            <a:ext cx="1724034" cy="2409834"/>
          </a:xfrm>
          <a:prstGeom prst="rect">
            <a:avLst/>
          </a:prstGeom>
        </p:spPr>
      </p:pic>
      <p:sp>
        <p:nvSpPr>
          <p:cNvPr id="12" name="Footer Placeholder 10">
            <a:extLst>
              <a:ext uri="{FF2B5EF4-FFF2-40B4-BE49-F238E27FC236}">
                <a16:creationId xmlns:a16="http://schemas.microsoft.com/office/drawing/2014/main" id="{504A0994-56DC-C324-A410-BEA4D6C9A1E5}"/>
              </a:ext>
            </a:extLst>
          </p:cNvPr>
          <p:cNvSpPr>
            <a:spLocks noGrp="1"/>
          </p:cNvSpPr>
          <p:nvPr/>
        </p:nvSpPr>
        <p:spPr>
          <a:xfrm>
            <a:off x="4299614" y="6355687"/>
            <a:ext cx="3586545"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100" dirty="0"/>
              <a:t>Source: </a:t>
            </a:r>
            <a:r>
              <a:rPr lang="en-US" sz="1100" dirty="0" err="1"/>
              <a:t>Danatech</a:t>
            </a:r>
            <a:r>
              <a:rPr lang="en-US" sz="1100" dirty="0"/>
              <a:t> </a:t>
            </a:r>
          </a:p>
        </p:txBody>
      </p:sp>
    </p:spTree>
    <p:extLst>
      <p:ext uri="{BB962C8B-B14F-4D97-AF65-F5344CB8AC3E}">
        <p14:creationId xmlns:p14="http://schemas.microsoft.com/office/powerpoint/2010/main" val="4040248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F3FF4-556E-B21A-B2C5-28073B0024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C6B7B4-CA8E-0537-E322-9A2910587D08}"/>
              </a:ext>
            </a:extLst>
          </p:cNvPr>
          <p:cNvSpPr>
            <a:spLocks noGrp="1"/>
          </p:cNvSpPr>
          <p:nvPr>
            <p:ph type="title"/>
          </p:nvPr>
        </p:nvSpPr>
        <p:spPr>
          <a:xfrm>
            <a:off x="5476875" y="1671639"/>
            <a:ext cx="5835650" cy="1204912"/>
          </a:xfrm>
        </p:spPr>
        <p:txBody>
          <a:bodyPr>
            <a:normAutofit/>
          </a:bodyPr>
          <a:lstStyle/>
          <a:p>
            <a:r>
              <a:rPr lang="en-US" sz="4000" b="1" dirty="0"/>
              <a:t>OBJECTIVE 1: </a:t>
            </a:r>
            <a:r>
              <a:rPr lang="en-US" sz="4000" b="1" dirty="0">
                <a:highlight>
                  <a:srgbClr val="B6DF5E"/>
                </a:highlight>
              </a:rPr>
              <a:t>DEFINE &amp; DIFFERENTIATE</a:t>
            </a:r>
          </a:p>
        </p:txBody>
      </p:sp>
      <p:sp>
        <p:nvSpPr>
          <p:cNvPr id="3" name="Text Placeholder 2">
            <a:extLst>
              <a:ext uri="{FF2B5EF4-FFF2-40B4-BE49-F238E27FC236}">
                <a16:creationId xmlns:a16="http://schemas.microsoft.com/office/drawing/2014/main" id="{0A7B928F-7EC0-8C8E-302D-B11F1E423080}"/>
              </a:ext>
            </a:extLst>
          </p:cNvPr>
          <p:cNvSpPr>
            <a:spLocks noGrp="1"/>
          </p:cNvSpPr>
          <p:nvPr>
            <p:ph type="body" idx="1"/>
          </p:nvPr>
        </p:nvSpPr>
        <p:spPr>
          <a:xfrm>
            <a:off x="5476875" y="3111046"/>
            <a:ext cx="5835650" cy="2097088"/>
          </a:xfrm>
        </p:spPr>
        <p:txBody>
          <a:bodyPr vert="horz" lIns="91440" tIns="45720" rIns="91440" bIns="45720" rtlCol="0" anchor="t">
            <a:normAutofit/>
          </a:bodyPr>
          <a:lstStyle/>
          <a:p>
            <a:pPr marL="342900" indent="-342900">
              <a:buAutoNum type="arabicPeriod"/>
            </a:pPr>
            <a:r>
              <a:rPr lang="en-US" sz="2800" dirty="0"/>
              <a:t>TYPES OF DIABETES</a:t>
            </a:r>
          </a:p>
          <a:p>
            <a:pPr marL="342900" indent="-342900">
              <a:buAutoNum type="arabicPeriod"/>
            </a:pPr>
            <a:r>
              <a:rPr lang="en-US" sz="2800" dirty="0"/>
              <a:t>TYPES OF MONITORING</a:t>
            </a:r>
          </a:p>
          <a:p>
            <a:pPr marL="342900" indent="-342900">
              <a:buAutoNum type="arabicPeriod"/>
            </a:pPr>
            <a:r>
              <a:rPr lang="en-US" sz="2800" b="1" dirty="0">
                <a:highlight>
                  <a:srgbClr val="B6DF5E"/>
                </a:highlight>
              </a:rPr>
              <a:t>TYPES OF INSULIN PUMPS</a:t>
            </a:r>
          </a:p>
        </p:txBody>
      </p:sp>
      <p:sp>
        <p:nvSpPr>
          <p:cNvPr id="6" name="Slide Number Placeholder 5">
            <a:extLst>
              <a:ext uri="{FF2B5EF4-FFF2-40B4-BE49-F238E27FC236}">
                <a16:creationId xmlns:a16="http://schemas.microsoft.com/office/drawing/2014/main" id="{964A14C0-E37F-BD85-7A8F-33D2255B2A1A}"/>
              </a:ext>
            </a:extLst>
          </p:cNvPr>
          <p:cNvSpPr>
            <a:spLocks noGrp="1"/>
          </p:cNvSpPr>
          <p:nvPr>
            <p:ph type="sldNum" sz="quarter" idx="12"/>
          </p:nvPr>
        </p:nvSpPr>
        <p:spPr/>
        <p:txBody>
          <a:bodyPr/>
          <a:lstStyle/>
          <a:p>
            <a:fld id="{B5CEABB6-07DC-46E8-9B57-56EC44A396E5}" type="slidenum">
              <a:rPr lang="en-US" sz="1100" smtClean="0">
                <a:solidFill>
                  <a:schemeClr val="tx1"/>
                </a:solidFill>
              </a:rPr>
              <a:t>11</a:t>
            </a:fld>
            <a:endParaRPr lang="en-US" sz="1100" dirty="0">
              <a:solidFill>
                <a:schemeClr val="tx1"/>
              </a:solidFill>
            </a:endParaRPr>
          </a:p>
        </p:txBody>
      </p:sp>
    </p:spTree>
    <p:extLst>
      <p:ext uri="{BB962C8B-B14F-4D97-AF65-F5344CB8AC3E}">
        <p14:creationId xmlns:p14="http://schemas.microsoft.com/office/powerpoint/2010/main" val="1246017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1BB052-9005-8F31-0BD7-794D69BA5E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F2520D-ADB0-1FD1-CA17-D1E81AE33ABD}"/>
              </a:ext>
            </a:extLst>
          </p:cNvPr>
          <p:cNvSpPr>
            <a:spLocks noGrp="1"/>
          </p:cNvSpPr>
          <p:nvPr>
            <p:ph type="title"/>
          </p:nvPr>
        </p:nvSpPr>
        <p:spPr/>
        <p:txBody>
          <a:bodyPr>
            <a:normAutofit/>
          </a:bodyPr>
          <a:lstStyle/>
          <a:p>
            <a:r>
              <a:rPr lang="en-US" sz="4000" b="1" dirty="0"/>
              <a:t>TYPES OF </a:t>
            </a:r>
            <a:r>
              <a:rPr lang="en-US" sz="4000" b="1"/>
              <a:t>INSULIN PUMPS</a:t>
            </a:r>
          </a:p>
        </p:txBody>
      </p:sp>
      <p:sp>
        <p:nvSpPr>
          <p:cNvPr id="3" name="Text Placeholder 2">
            <a:extLst>
              <a:ext uri="{FF2B5EF4-FFF2-40B4-BE49-F238E27FC236}">
                <a16:creationId xmlns:a16="http://schemas.microsoft.com/office/drawing/2014/main" id="{EC2B5561-B610-A1D7-FD37-F8E5CEAA67EE}"/>
              </a:ext>
            </a:extLst>
          </p:cNvPr>
          <p:cNvSpPr>
            <a:spLocks noGrp="1"/>
          </p:cNvSpPr>
          <p:nvPr>
            <p:ph type="body" idx="1"/>
          </p:nvPr>
        </p:nvSpPr>
        <p:spPr>
          <a:xfrm>
            <a:off x="1243104" y="1871524"/>
            <a:ext cx="4120725" cy="405350"/>
          </a:xfrm>
        </p:spPr>
        <p:txBody>
          <a:bodyPr vert="horz" lIns="91440" tIns="45720" rIns="91440" bIns="45720" rtlCol="0" anchor="t">
            <a:noAutofit/>
          </a:bodyPr>
          <a:lstStyle/>
          <a:p>
            <a:r>
              <a:rPr lang="en-US" sz="2400" b="1" u="sng"/>
              <a:t>Traditional</a:t>
            </a:r>
            <a:r>
              <a:rPr lang="en-US" sz="2400" b="1"/>
              <a:t>:</a:t>
            </a:r>
          </a:p>
        </p:txBody>
      </p:sp>
      <p:sp>
        <p:nvSpPr>
          <p:cNvPr id="4" name="Content Placeholder 3">
            <a:extLst>
              <a:ext uri="{FF2B5EF4-FFF2-40B4-BE49-F238E27FC236}">
                <a16:creationId xmlns:a16="http://schemas.microsoft.com/office/drawing/2014/main" id="{18C6EA7B-BC1B-3D5C-B828-72BCF1EF67A8}"/>
              </a:ext>
            </a:extLst>
          </p:cNvPr>
          <p:cNvSpPr>
            <a:spLocks noGrp="1"/>
          </p:cNvSpPr>
          <p:nvPr>
            <p:ph sz="half" idx="2"/>
          </p:nvPr>
        </p:nvSpPr>
        <p:spPr>
          <a:xfrm>
            <a:off x="1243104" y="2283239"/>
            <a:ext cx="4120725" cy="3334854"/>
          </a:xfrm>
        </p:spPr>
        <p:txBody>
          <a:bodyPr vert="horz" lIns="91440" tIns="45720" rIns="91440" bIns="45720" rtlCol="0" anchor="t">
            <a:normAutofit/>
          </a:bodyPr>
          <a:lstStyle/>
          <a:p>
            <a:pPr marL="285750" indent="-285750">
              <a:buChar char="•"/>
            </a:pPr>
            <a:r>
              <a:rPr lang="en-US" sz="1800" dirty="0"/>
              <a:t>Delivers a set basal rate every </a:t>
            </a:r>
            <a:r>
              <a:rPr lang="en-US" sz="1800"/>
              <a:t>hour; programable &amp; adjustable</a:t>
            </a:r>
          </a:p>
          <a:p>
            <a:pPr marL="285750" indent="-285750">
              <a:buChar char="•"/>
            </a:pPr>
            <a:r>
              <a:rPr lang="en-US" sz="1800" dirty="0"/>
              <a:t>Boluses can be delivered for carb and/or corrections</a:t>
            </a:r>
          </a:p>
        </p:txBody>
      </p:sp>
      <p:sp>
        <p:nvSpPr>
          <p:cNvPr id="5" name="Text Placeholder 4">
            <a:extLst>
              <a:ext uri="{FF2B5EF4-FFF2-40B4-BE49-F238E27FC236}">
                <a16:creationId xmlns:a16="http://schemas.microsoft.com/office/drawing/2014/main" id="{311AA085-79A4-2E4E-DB6E-85F0D2617985}"/>
              </a:ext>
            </a:extLst>
          </p:cNvPr>
          <p:cNvSpPr>
            <a:spLocks noGrp="1"/>
          </p:cNvSpPr>
          <p:nvPr>
            <p:ph type="body" sz="quarter" idx="3"/>
          </p:nvPr>
        </p:nvSpPr>
        <p:spPr>
          <a:xfrm>
            <a:off x="7238465" y="1871524"/>
            <a:ext cx="4115871" cy="405350"/>
          </a:xfrm>
        </p:spPr>
        <p:txBody>
          <a:bodyPr vert="horz" lIns="91440" tIns="45720" rIns="91440" bIns="45720" rtlCol="0" anchor="t">
            <a:noAutofit/>
          </a:bodyPr>
          <a:lstStyle/>
          <a:p>
            <a:r>
              <a:rPr lang="en-US" sz="2400" b="1" u="sng"/>
              <a:t>Automated Delivery</a:t>
            </a:r>
            <a:r>
              <a:rPr lang="en-US" sz="2400"/>
              <a:t>:</a:t>
            </a:r>
          </a:p>
        </p:txBody>
      </p:sp>
      <p:sp>
        <p:nvSpPr>
          <p:cNvPr id="6" name="Content Placeholder 5">
            <a:extLst>
              <a:ext uri="{FF2B5EF4-FFF2-40B4-BE49-F238E27FC236}">
                <a16:creationId xmlns:a16="http://schemas.microsoft.com/office/drawing/2014/main" id="{3F3CD5E4-A0B8-1A31-7118-BA4CFCBA300C}"/>
              </a:ext>
            </a:extLst>
          </p:cNvPr>
          <p:cNvSpPr>
            <a:spLocks noGrp="1"/>
          </p:cNvSpPr>
          <p:nvPr>
            <p:ph sz="quarter" idx="4"/>
          </p:nvPr>
        </p:nvSpPr>
        <p:spPr>
          <a:xfrm>
            <a:off x="7238465" y="2283239"/>
            <a:ext cx="4115871" cy="3328012"/>
          </a:xfrm>
        </p:spPr>
        <p:txBody>
          <a:bodyPr vert="horz" lIns="91440" tIns="45720" rIns="91440" bIns="45720" rtlCol="0" anchor="t">
            <a:normAutofit/>
          </a:bodyPr>
          <a:lstStyle/>
          <a:p>
            <a:pPr marL="285750" indent="-285750">
              <a:buChar char="•"/>
            </a:pPr>
            <a:r>
              <a:rPr lang="en-US" sz="1800" dirty="0"/>
              <a:t>Delivers basal rate every hour, variable based on CGM values</a:t>
            </a:r>
          </a:p>
          <a:p>
            <a:pPr marL="285750" indent="-285750">
              <a:buChar char="•"/>
            </a:pPr>
            <a:r>
              <a:rPr lang="en-US" sz="1800" dirty="0"/>
              <a:t>Boluses:</a:t>
            </a:r>
          </a:p>
          <a:p>
            <a:pPr marL="742950" lvl="1" indent="-285750">
              <a:buFont typeface="Courier New" panose="020B0604020202020204" pitchFamily="34" charset="0"/>
              <a:buChar char="o"/>
            </a:pPr>
            <a:r>
              <a:rPr lang="en-US" sz="1800" dirty="0"/>
              <a:t>Automated for predicted/actual hyperglycemia</a:t>
            </a:r>
          </a:p>
          <a:p>
            <a:pPr marL="742950" lvl="1" indent="-285750">
              <a:buFont typeface="Courier New" panose="020B0604020202020204" pitchFamily="34" charset="0"/>
              <a:buChar char="o"/>
            </a:pPr>
            <a:r>
              <a:rPr lang="en-US" sz="1800" dirty="0"/>
              <a:t>Carb and/or correction</a:t>
            </a:r>
          </a:p>
          <a:p>
            <a:pPr marL="285750" indent="-285750">
              <a:buFont typeface="Arial" panose="020B0604020202020204" pitchFamily="34" charset="0"/>
              <a:buChar char="•"/>
            </a:pPr>
            <a:r>
              <a:rPr lang="en-US" sz="1800" dirty="0"/>
              <a:t>Auto suspension for hypoglycemia</a:t>
            </a:r>
          </a:p>
        </p:txBody>
      </p:sp>
      <p:sp>
        <p:nvSpPr>
          <p:cNvPr id="11" name="Slide Number Placeholder 10">
            <a:extLst>
              <a:ext uri="{FF2B5EF4-FFF2-40B4-BE49-F238E27FC236}">
                <a16:creationId xmlns:a16="http://schemas.microsoft.com/office/drawing/2014/main" id="{157D9362-5011-A641-4978-2A6CA435DB93}"/>
              </a:ext>
            </a:extLst>
          </p:cNvPr>
          <p:cNvSpPr>
            <a:spLocks noGrp="1"/>
          </p:cNvSpPr>
          <p:nvPr>
            <p:ph type="sldNum" sz="quarter" idx="12"/>
          </p:nvPr>
        </p:nvSpPr>
        <p:spPr/>
        <p:txBody>
          <a:bodyPr/>
          <a:lstStyle/>
          <a:p>
            <a:fld id="{B5CEABB6-07DC-46E8-9B57-56EC44A396E5}" type="slidenum">
              <a:rPr lang="en-US" sz="1100" smtClean="0">
                <a:solidFill>
                  <a:schemeClr val="tx1"/>
                </a:solidFill>
              </a:rPr>
              <a:t>12</a:t>
            </a:fld>
            <a:endParaRPr lang="en-US" sz="1100" dirty="0">
              <a:solidFill>
                <a:schemeClr val="tx1"/>
              </a:solidFill>
            </a:endParaRPr>
          </a:p>
        </p:txBody>
      </p:sp>
      <p:pic>
        <p:nvPicPr>
          <p:cNvPr id="7" name="Picture 6" descr="MiniMed 780G System">
            <a:extLst>
              <a:ext uri="{FF2B5EF4-FFF2-40B4-BE49-F238E27FC236}">
                <a16:creationId xmlns:a16="http://schemas.microsoft.com/office/drawing/2014/main" id="{9BC149BC-FA8E-1CE4-D118-39960DA3566D}"/>
              </a:ext>
            </a:extLst>
          </p:cNvPr>
          <p:cNvPicPr>
            <a:picLocks noChangeAspect="1"/>
          </p:cNvPicPr>
          <p:nvPr/>
        </p:nvPicPr>
        <p:blipFill>
          <a:blip r:embed="rId2"/>
          <a:stretch>
            <a:fillRect/>
          </a:stretch>
        </p:blipFill>
        <p:spPr>
          <a:xfrm>
            <a:off x="8477251" y="4930194"/>
            <a:ext cx="1440823" cy="1419359"/>
          </a:xfrm>
          <a:prstGeom prst="rect">
            <a:avLst/>
          </a:prstGeom>
        </p:spPr>
      </p:pic>
      <p:pic>
        <p:nvPicPr>
          <p:cNvPr id="8" name="Picture 7" descr="Omnipod 5 Pod PDM No Adhesive Dexcom Right">
            <a:extLst>
              <a:ext uri="{FF2B5EF4-FFF2-40B4-BE49-F238E27FC236}">
                <a16:creationId xmlns:a16="http://schemas.microsoft.com/office/drawing/2014/main" id="{127E9603-F9C5-696A-21E5-BA6DC55D6A30}"/>
              </a:ext>
            </a:extLst>
          </p:cNvPr>
          <p:cNvPicPr>
            <a:picLocks noChangeAspect="1"/>
          </p:cNvPicPr>
          <p:nvPr/>
        </p:nvPicPr>
        <p:blipFill rotWithShape="1">
          <a:blip r:embed="rId3"/>
          <a:srcRect l="21428" r="17857" b="800"/>
          <a:stretch/>
        </p:blipFill>
        <p:spPr>
          <a:xfrm>
            <a:off x="6806484" y="4847285"/>
            <a:ext cx="1248869" cy="1531540"/>
          </a:xfrm>
          <a:prstGeom prst="rect">
            <a:avLst/>
          </a:prstGeom>
        </p:spPr>
      </p:pic>
      <p:pic>
        <p:nvPicPr>
          <p:cNvPr id="10" name="Picture 9" descr="t:slim X2 Insulin Pump With Control-IQ">
            <a:extLst>
              <a:ext uri="{FF2B5EF4-FFF2-40B4-BE49-F238E27FC236}">
                <a16:creationId xmlns:a16="http://schemas.microsoft.com/office/drawing/2014/main" id="{C8DF4B50-C125-21E3-4B14-9A95DC353C68}"/>
              </a:ext>
            </a:extLst>
          </p:cNvPr>
          <p:cNvPicPr>
            <a:picLocks noChangeAspect="1"/>
          </p:cNvPicPr>
          <p:nvPr/>
        </p:nvPicPr>
        <p:blipFill>
          <a:blip r:embed="rId4"/>
          <a:stretch>
            <a:fillRect/>
          </a:stretch>
        </p:blipFill>
        <p:spPr>
          <a:xfrm>
            <a:off x="10294513" y="4955146"/>
            <a:ext cx="1294327" cy="1326524"/>
          </a:xfrm>
          <a:prstGeom prst="rect">
            <a:avLst/>
          </a:prstGeom>
        </p:spPr>
      </p:pic>
      <p:pic>
        <p:nvPicPr>
          <p:cNvPr id="19" name="Picture 18" descr="Pod and controller">
            <a:extLst>
              <a:ext uri="{FF2B5EF4-FFF2-40B4-BE49-F238E27FC236}">
                <a16:creationId xmlns:a16="http://schemas.microsoft.com/office/drawing/2014/main" id="{503F7CA9-D0D4-2F48-4130-C547CC759028}"/>
              </a:ext>
            </a:extLst>
          </p:cNvPr>
          <p:cNvPicPr>
            <a:picLocks noChangeAspect="1"/>
          </p:cNvPicPr>
          <p:nvPr/>
        </p:nvPicPr>
        <p:blipFill rotWithShape="1">
          <a:blip r:embed="rId5"/>
          <a:srcRect l="23412" t="8333" r="23890" b="521"/>
          <a:stretch/>
        </p:blipFill>
        <p:spPr>
          <a:xfrm>
            <a:off x="1243905" y="3870637"/>
            <a:ext cx="1359737" cy="1757179"/>
          </a:xfrm>
          <a:prstGeom prst="rect">
            <a:avLst/>
          </a:prstGeom>
        </p:spPr>
      </p:pic>
      <p:pic>
        <p:nvPicPr>
          <p:cNvPr id="21" name="Picture 20" descr="MiniMed 630G">
            <a:extLst>
              <a:ext uri="{FF2B5EF4-FFF2-40B4-BE49-F238E27FC236}">
                <a16:creationId xmlns:a16="http://schemas.microsoft.com/office/drawing/2014/main" id="{98024B9F-68A1-F594-773A-67D2D9364FED}"/>
              </a:ext>
            </a:extLst>
          </p:cNvPr>
          <p:cNvPicPr>
            <a:picLocks noChangeAspect="1"/>
          </p:cNvPicPr>
          <p:nvPr/>
        </p:nvPicPr>
        <p:blipFill rotWithShape="1">
          <a:blip r:embed="rId6"/>
          <a:srcRect l="12190" r="30023" b="16710"/>
          <a:stretch/>
        </p:blipFill>
        <p:spPr>
          <a:xfrm>
            <a:off x="3435707" y="3694425"/>
            <a:ext cx="1764768" cy="2095928"/>
          </a:xfrm>
          <a:prstGeom prst="rect">
            <a:avLst/>
          </a:prstGeom>
        </p:spPr>
      </p:pic>
      <p:sp>
        <p:nvSpPr>
          <p:cNvPr id="12" name="Footer Placeholder 10">
            <a:extLst>
              <a:ext uri="{FF2B5EF4-FFF2-40B4-BE49-F238E27FC236}">
                <a16:creationId xmlns:a16="http://schemas.microsoft.com/office/drawing/2014/main" id="{4BA084B2-DD75-5915-AC53-86D338501A1B}"/>
              </a:ext>
            </a:extLst>
          </p:cNvPr>
          <p:cNvSpPr>
            <a:spLocks noGrp="1"/>
          </p:cNvSpPr>
          <p:nvPr/>
        </p:nvSpPr>
        <p:spPr>
          <a:xfrm>
            <a:off x="4299614" y="6355687"/>
            <a:ext cx="3586545"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100" dirty="0"/>
              <a:t>Source: ADA Consumer Guide</a:t>
            </a:r>
          </a:p>
        </p:txBody>
      </p:sp>
    </p:spTree>
    <p:extLst>
      <p:ext uri="{BB962C8B-B14F-4D97-AF65-F5344CB8AC3E}">
        <p14:creationId xmlns:p14="http://schemas.microsoft.com/office/powerpoint/2010/main" val="3942829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7FDFE-8F2B-64F4-FD03-B1AB5C7DE6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313A24-BEFD-DB87-0806-E8EA63D55B9E}"/>
              </a:ext>
            </a:extLst>
          </p:cNvPr>
          <p:cNvSpPr>
            <a:spLocks noGrp="1"/>
          </p:cNvSpPr>
          <p:nvPr>
            <p:ph type="title"/>
          </p:nvPr>
        </p:nvSpPr>
        <p:spPr>
          <a:xfrm>
            <a:off x="5476875" y="1671639"/>
            <a:ext cx="6169025" cy="1204912"/>
          </a:xfrm>
        </p:spPr>
        <p:txBody>
          <a:bodyPr>
            <a:normAutofit/>
          </a:bodyPr>
          <a:lstStyle/>
          <a:p>
            <a:r>
              <a:rPr lang="en-US" sz="4000" b="1" dirty="0"/>
              <a:t>OBJECTIVE 2: </a:t>
            </a:r>
            <a:r>
              <a:rPr lang="en-US" sz="4000" b="1" dirty="0">
                <a:highlight>
                  <a:srgbClr val="6FEBA0"/>
                </a:highlight>
              </a:rPr>
              <a:t>compare &amp; CONTRAST</a:t>
            </a:r>
          </a:p>
        </p:txBody>
      </p:sp>
      <p:sp>
        <p:nvSpPr>
          <p:cNvPr id="3" name="Text Placeholder 2">
            <a:extLst>
              <a:ext uri="{FF2B5EF4-FFF2-40B4-BE49-F238E27FC236}">
                <a16:creationId xmlns:a16="http://schemas.microsoft.com/office/drawing/2014/main" id="{4BEB74A0-BF39-DC1F-CB7D-DAAA9B3D25FA}"/>
              </a:ext>
            </a:extLst>
          </p:cNvPr>
          <p:cNvSpPr>
            <a:spLocks noGrp="1"/>
          </p:cNvSpPr>
          <p:nvPr>
            <p:ph type="body" idx="1"/>
          </p:nvPr>
        </p:nvSpPr>
        <p:spPr>
          <a:xfrm>
            <a:off x="5476875" y="3111046"/>
            <a:ext cx="5835650" cy="2097088"/>
          </a:xfrm>
        </p:spPr>
        <p:txBody>
          <a:bodyPr vert="horz" lIns="91440" tIns="45720" rIns="91440" bIns="45720" rtlCol="0" anchor="t">
            <a:normAutofit/>
          </a:bodyPr>
          <a:lstStyle/>
          <a:p>
            <a:pPr marL="342900" indent="-342900">
              <a:buAutoNum type="arabicPeriod"/>
            </a:pPr>
            <a:r>
              <a:rPr lang="en-US" sz="2800" b="1" dirty="0">
                <a:highlight>
                  <a:srgbClr val="6FEBA0"/>
                </a:highlight>
              </a:rPr>
              <a:t>CONTINUOUS GLUCOSE MONITORS</a:t>
            </a:r>
          </a:p>
          <a:p>
            <a:pPr marL="342900" indent="-342900">
              <a:buAutoNum type="arabicPeriod"/>
            </a:pPr>
            <a:r>
              <a:rPr lang="en-US" sz="2800" dirty="0"/>
              <a:t>INSULIN PUMPS</a:t>
            </a:r>
          </a:p>
        </p:txBody>
      </p:sp>
      <p:sp>
        <p:nvSpPr>
          <p:cNvPr id="6" name="Slide Number Placeholder 5">
            <a:extLst>
              <a:ext uri="{FF2B5EF4-FFF2-40B4-BE49-F238E27FC236}">
                <a16:creationId xmlns:a16="http://schemas.microsoft.com/office/drawing/2014/main" id="{6452629E-E67D-6D86-6439-A7157D29923A}"/>
              </a:ext>
            </a:extLst>
          </p:cNvPr>
          <p:cNvSpPr>
            <a:spLocks noGrp="1"/>
          </p:cNvSpPr>
          <p:nvPr>
            <p:ph type="sldNum" sz="quarter" idx="12"/>
          </p:nvPr>
        </p:nvSpPr>
        <p:spPr/>
        <p:txBody>
          <a:bodyPr/>
          <a:lstStyle/>
          <a:p>
            <a:fld id="{B5CEABB6-07DC-46E8-9B57-56EC44A396E5}" type="slidenum">
              <a:rPr lang="en-US" sz="1100" smtClean="0">
                <a:solidFill>
                  <a:schemeClr val="tx1"/>
                </a:solidFill>
              </a:rPr>
              <a:t>13</a:t>
            </a:fld>
            <a:endParaRPr lang="en-US" sz="1100" dirty="0">
              <a:solidFill>
                <a:schemeClr val="tx1"/>
              </a:solidFill>
            </a:endParaRPr>
          </a:p>
        </p:txBody>
      </p:sp>
    </p:spTree>
    <p:extLst>
      <p:ext uri="{BB962C8B-B14F-4D97-AF65-F5344CB8AC3E}">
        <p14:creationId xmlns:p14="http://schemas.microsoft.com/office/powerpoint/2010/main" val="411670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BF6AC-943A-B109-246F-5805A9B9FBD5}"/>
              </a:ext>
            </a:extLst>
          </p:cNvPr>
          <p:cNvSpPr>
            <a:spLocks noGrp="1"/>
          </p:cNvSpPr>
          <p:nvPr>
            <p:ph type="title"/>
          </p:nvPr>
        </p:nvSpPr>
        <p:spPr>
          <a:xfrm>
            <a:off x="1875631" y="139702"/>
            <a:ext cx="8431213" cy="858838"/>
          </a:xfrm>
        </p:spPr>
        <p:txBody>
          <a:bodyPr>
            <a:normAutofit/>
          </a:bodyPr>
          <a:lstStyle/>
          <a:p>
            <a:r>
              <a:rPr lang="en-US" sz="4000" b="1"/>
              <a:t>CGM COMPARISON:</a:t>
            </a:r>
          </a:p>
        </p:txBody>
      </p:sp>
      <p:sp>
        <p:nvSpPr>
          <p:cNvPr id="5" name="Slide Number Placeholder 4">
            <a:extLst>
              <a:ext uri="{FF2B5EF4-FFF2-40B4-BE49-F238E27FC236}">
                <a16:creationId xmlns:a16="http://schemas.microsoft.com/office/drawing/2014/main" id="{97E9FD45-FA09-B58A-4D46-F51140A06E15}"/>
              </a:ext>
            </a:extLst>
          </p:cNvPr>
          <p:cNvSpPr>
            <a:spLocks noGrp="1"/>
          </p:cNvSpPr>
          <p:nvPr>
            <p:ph type="sldNum" sz="quarter" idx="12"/>
          </p:nvPr>
        </p:nvSpPr>
        <p:spPr/>
        <p:txBody>
          <a:bodyPr/>
          <a:lstStyle/>
          <a:p>
            <a:fld id="{B5CEABB6-07DC-46E8-9B57-56EC44A396E5}" type="slidenum">
              <a:rPr lang="en-US" sz="1100" smtClean="0">
                <a:solidFill>
                  <a:schemeClr val="tx1"/>
                </a:solidFill>
              </a:rPr>
              <a:t>14</a:t>
            </a:fld>
            <a:endParaRPr lang="en-US" sz="1100" dirty="0">
              <a:solidFill>
                <a:schemeClr val="tx1"/>
              </a:solidFill>
            </a:endParaRPr>
          </a:p>
        </p:txBody>
      </p:sp>
      <p:graphicFrame>
        <p:nvGraphicFramePr>
          <p:cNvPr id="18" name="Table 17">
            <a:extLst>
              <a:ext uri="{FF2B5EF4-FFF2-40B4-BE49-F238E27FC236}">
                <a16:creationId xmlns:a16="http://schemas.microsoft.com/office/drawing/2014/main" id="{4D14C43E-A97C-060A-0CE7-E2C58EACBB95}"/>
              </a:ext>
            </a:extLst>
          </p:cNvPr>
          <p:cNvGraphicFramePr>
            <a:graphicFrameLocks noGrp="1"/>
          </p:cNvGraphicFramePr>
          <p:nvPr>
            <p:extLst>
              <p:ext uri="{D42A27DB-BD31-4B8C-83A1-F6EECF244321}">
                <p14:modId xmlns:p14="http://schemas.microsoft.com/office/powerpoint/2010/main" val="2124896004"/>
              </p:ext>
            </p:extLst>
          </p:nvPr>
        </p:nvGraphicFramePr>
        <p:xfrm>
          <a:off x="0" y="895350"/>
          <a:ext cx="12197924" cy="4721046"/>
        </p:xfrm>
        <a:graphic>
          <a:graphicData uri="http://schemas.openxmlformats.org/drawingml/2006/table">
            <a:tbl>
              <a:tblPr firstRow="1" bandRow="1">
                <a:tableStyleId>{74C1A8A3-306A-4EB7-A6B1-4F7E0EB9C5D6}</a:tableStyleId>
              </a:tblPr>
              <a:tblGrid>
                <a:gridCol w="1466848">
                  <a:extLst>
                    <a:ext uri="{9D8B030D-6E8A-4147-A177-3AD203B41FA5}">
                      <a16:colId xmlns:a16="http://schemas.microsoft.com/office/drawing/2014/main" val="233076469"/>
                    </a:ext>
                  </a:extLst>
                </a:gridCol>
                <a:gridCol w="1447800">
                  <a:extLst>
                    <a:ext uri="{9D8B030D-6E8A-4147-A177-3AD203B41FA5}">
                      <a16:colId xmlns:a16="http://schemas.microsoft.com/office/drawing/2014/main" val="2095817068"/>
                    </a:ext>
                  </a:extLst>
                </a:gridCol>
                <a:gridCol w="1057275">
                  <a:extLst>
                    <a:ext uri="{9D8B030D-6E8A-4147-A177-3AD203B41FA5}">
                      <a16:colId xmlns:a16="http://schemas.microsoft.com/office/drawing/2014/main" val="1948260683"/>
                    </a:ext>
                  </a:extLst>
                </a:gridCol>
                <a:gridCol w="990600">
                  <a:extLst>
                    <a:ext uri="{9D8B030D-6E8A-4147-A177-3AD203B41FA5}">
                      <a16:colId xmlns:a16="http://schemas.microsoft.com/office/drawing/2014/main" val="1411060929"/>
                    </a:ext>
                  </a:extLst>
                </a:gridCol>
                <a:gridCol w="1228725">
                  <a:extLst>
                    <a:ext uri="{9D8B030D-6E8A-4147-A177-3AD203B41FA5}">
                      <a16:colId xmlns:a16="http://schemas.microsoft.com/office/drawing/2014/main" val="668086532"/>
                    </a:ext>
                  </a:extLst>
                </a:gridCol>
                <a:gridCol w="1076325">
                  <a:extLst>
                    <a:ext uri="{9D8B030D-6E8A-4147-A177-3AD203B41FA5}">
                      <a16:colId xmlns:a16="http://schemas.microsoft.com/office/drawing/2014/main" val="715509031"/>
                    </a:ext>
                  </a:extLst>
                </a:gridCol>
                <a:gridCol w="1523999">
                  <a:extLst>
                    <a:ext uri="{9D8B030D-6E8A-4147-A177-3AD203B41FA5}">
                      <a16:colId xmlns:a16="http://schemas.microsoft.com/office/drawing/2014/main" val="1489725359"/>
                    </a:ext>
                  </a:extLst>
                </a:gridCol>
                <a:gridCol w="1276346">
                  <a:extLst>
                    <a:ext uri="{9D8B030D-6E8A-4147-A177-3AD203B41FA5}">
                      <a16:colId xmlns:a16="http://schemas.microsoft.com/office/drawing/2014/main" val="3527046900"/>
                    </a:ext>
                  </a:extLst>
                </a:gridCol>
                <a:gridCol w="2130006">
                  <a:extLst>
                    <a:ext uri="{9D8B030D-6E8A-4147-A177-3AD203B41FA5}">
                      <a16:colId xmlns:a16="http://schemas.microsoft.com/office/drawing/2014/main" val="2136254037"/>
                    </a:ext>
                  </a:extLst>
                </a:gridCol>
              </a:tblGrid>
              <a:tr h="457200">
                <a:tc>
                  <a:txBody>
                    <a:bodyPr/>
                    <a:lstStyle/>
                    <a:p>
                      <a:pPr algn="ctr">
                        <a:lnSpc>
                          <a:spcPct val="100000"/>
                        </a:lnSpc>
                      </a:pPr>
                      <a:r>
                        <a:rPr lang="en-US" dirty="0">
                          <a:solidFill>
                            <a:srgbClr val="000000"/>
                          </a:solidFill>
                        </a:rPr>
                        <a:t>PRODUCT</a:t>
                      </a:r>
                    </a:p>
                  </a:txBody>
                  <a:tcPr anchor="ctr">
                    <a:solidFill>
                      <a:srgbClr val="6FEBA0"/>
                    </a:solidFill>
                  </a:tcPr>
                </a:tc>
                <a:tc>
                  <a:txBody>
                    <a:bodyPr/>
                    <a:lstStyle/>
                    <a:p>
                      <a:pPr algn="ctr">
                        <a:lnSpc>
                          <a:spcPct val="100000"/>
                        </a:lnSpc>
                      </a:pPr>
                      <a:r>
                        <a:rPr lang="en-US" dirty="0">
                          <a:solidFill>
                            <a:srgbClr val="000000"/>
                          </a:solidFill>
                        </a:rPr>
                        <a:t>DURATION</a:t>
                      </a:r>
                    </a:p>
                  </a:txBody>
                  <a:tcPr anchor="ctr">
                    <a:solidFill>
                      <a:srgbClr val="6FEBA0"/>
                    </a:solidFill>
                  </a:tcPr>
                </a:tc>
                <a:tc>
                  <a:txBody>
                    <a:bodyPr/>
                    <a:lstStyle/>
                    <a:p>
                      <a:pPr algn="ctr">
                        <a:lnSpc>
                          <a:spcPct val="100000"/>
                        </a:lnSpc>
                      </a:pPr>
                      <a:r>
                        <a:rPr lang="en-US" dirty="0">
                          <a:solidFill>
                            <a:srgbClr val="000000"/>
                          </a:solidFill>
                        </a:rPr>
                        <a:t>WARM-UP</a:t>
                      </a:r>
                    </a:p>
                  </a:txBody>
                  <a:tcPr anchor="ctr">
                    <a:solidFill>
                      <a:srgbClr val="6FEBA0"/>
                    </a:solidFill>
                  </a:tcPr>
                </a:tc>
                <a:tc>
                  <a:txBody>
                    <a:bodyPr/>
                    <a:lstStyle/>
                    <a:p>
                      <a:pPr algn="ctr">
                        <a:lnSpc>
                          <a:spcPct val="100000"/>
                        </a:lnSpc>
                      </a:pPr>
                      <a:r>
                        <a:rPr lang="en-US" dirty="0">
                          <a:solidFill>
                            <a:srgbClr val="000000"/>
                          </a:solidFill>
                        </a:rPr>
                        <a:t>MARD</a:t>
                      </a:r>
                    </a:p>
                  </a:txBody>
                  <a:tcPr anchor="ctr">
                    <a:solidFill>
                      <a:srgbClr val="6FEBA0"/>
                    </a:solidFill>
                  </a:tcPr>
                </a:tc>
                <a:tc>
                  <a:txBody>
                    <a:bodyPr/>
                    <a:lstStyle/>
                    <a:p>
                      <a:pPr lvl="0" algn="ctr">
                        <a:lnSpc>
                          <a:spcPct val="100000"/>
                        </a:lnSpc>
                        <a:buNone/>
                      </a:pPr>
                      <a:r>
                        <a:rPr lang="en-US" dirty="0">
                          <a:solidFill>
                            <a:srgbClr val="000000"/>
                          </a:solidFill>
                        </a:rPr>
                        <a:t>WATER</a:t>
                      </a:r>
                    </a:p>
                  </a:txBody>
                  <a:tcPr anchor="ctr">
                    <a:solidFill>
                      <a:srgbClr val="6FEBA0"/>
                    </a:solidFill>
                  </a:tcPr>
                </a:tc>
                <a:tc>
                  <a:txBody>
                    <a:bodyPr/>
                    <a:lstStyle/>
                    <a:p>
                      <a:pPr algn="ctr">
                        <a:lnSpc>
                          <a:spcPct val="100000"/>
                        </a:lnSpc>
                      </a:pPr>
                      <a:r>
                        <a:rPr lang="en-US" dirty="0" err="1">
                          <a:solidFill>
                            <a:srgbClr val="000000"/>
                          </a:solidFill>
                        </a:rPr>
                        <a:t>rtCGM</a:t>
                      </a:r>
                    </a:p>
                  </a:txBody>
                  <a:tcPr anchor="ctr">
                    <a:solidFill>
                      <a:srgbClr val="6FEBA0"/>
                    </a:solidFill>
                  </a:tcPr>
                </a:tc>
                <a:tc>
                  <a:txBody>
                    <a:bodyPr/>
                    <a:lstStyle/>
                    <a:p>
                      <a:pPr algn="ctr">
                        <a:lnSpc>
                          <a:spcPct val="100000"/>
                        </a:lnSpc>
                      </a:pPr>
                      <a:r>
                        <a:rPr lang="en-US" dirty="0">
                          <a:solidFill>
                            <a:srgbClr val="000000"/>
                          </a:solidFill>
                        </a:rPr>
                        <a:t>SITE</a:t>
                      </a:r>
                    </a:p>
                  </a:txBody>
                  <a:tcPr anchor="ctr">
                    <a:solidFill>
                      <a:srgbClr val="6FEBA0"/>
                    </a:solidFill>
                  </a:tcPr>
                </a:tc>
                <a:tc>
                  <a:txBody>
                    <a:bodyPr/>
                    <a:lstStyle/>
                    <a:p>
                      <a:pPr lvl="0" algn="ctr">
                        <a:lnSpc>
                          <a:spcPct val="100000"/>
                        </a:lnSpc>
                        <a:buNone/>
                      </a:pPr>
                      <a:r>
                        <a:rPr lang="en-US" dirty="0">
                          <a:solidFill>
                            <a:srgbClr val="000000"/>
                          </a:solidFill>
                        </a:rPr>
                        <a:t>PUMPS?</a:t>
                      </a:r>
                    </a:p>
                  </a:txBody>
                  <a:tcPr anchor="ctr">
                    <a:solidFill>
                      <a:srgbClr val="6FEBA0"/>
                    </a:solidFill>
                  </a:tcPr>
                </a:tc>
                <a:tc>
                  <a:txBody>
                    <a:bodyPr/>
                    <a:lstStyle/>
                    <a:p>
                      <a:pPr lvl="0" algn="ctr">
                        <a:lnSpc>
                          <a:spcPct val="100000"/>
                        </a:lnSpc>
                        <a:buNone/>
                      </a:pPr>
                      <a:r>
                        <a:rPr lang="en-US" dirty="0">
                          <a:solidFill>
                            <a:srgbClr val="000000"/>
                          </a:solidFill>
                        </a:rPr>
                        <a:t>CALIBRATION</a:t>
                      </a:r>
                    </a:p>
                  </a:txBody>
                  <a:tcPr anchor="ctr">
                    <a:solidFill>
                      <a:srgbClr val="6FEBA0"/>
                    </a:solidFill>
                  </a:tcPr>
                </a:tc>
                <a:extLst>
                  <a:ext uri="{0D108BD9-81ED-4DB2-BD59-A6C34878D82A}">
                    <a16:rowId xmlns:a16="http://schemas.microsoft.com/office/drawing/2014/main" val="646494089"/>
                  </a:ext>
                </a:extLst>
              </a:tr>
              <a:tr h="1360322">
                <a:tc>
                  <a:txBody>
                    <a:bodyPr/>
                    <a:lstStyle/>
                    <a:p>
                      <a:pPr algn="ctr"/>
                      <a:r>
                        <a:rPr lang="en-US" dirty="0">
                          <a:hlinkClick r:id="rId2"/>
                        </a:rPr>
                        <a:t>DEXCOM G7</a:t>
                      </a:r>
                      <a:endParaRPr lang="en-US" dirty="0"/>
                    </a:p>
                    <a:p>
                      <a:pPr lvl="0" algn="ctr">
                        <a:buNone/>
                      </a:pPr>
                      <a:r>
                        <a:rPr lang="en-US" dirty="0"/>
                        <a:t>(DME &amp; Rx)</a:t>
                      </a:r>
                    </a:p>
                  </a:txBody>
                  <a:tcPr anchor="ctr"/>
                </a:tc>
                <a:tc>
                  <a:txBody>
                    <a:bodyPr/>
                    <a:lstStyle/>
                    <a:p>
                      <a:pPr algn="ctr"/>
                      <a:r>
                        <a:rPr lang="en-US" dirty="0"/>
                        <a:t>10 DAYS</a:t>
                      </a:r>
                    </a:p>
                    <a:p>
                      <a:pPr lvl="0" algn="ctr">
                        <a:buNone/>
                      </a:pPr>
                      <a:r>
                        <a:rPr lang="en-US" dirty="0"/>
                        <a:t>#3 = 30DS</a:t>
                      </a:r>
                    </a:p>
                  </a:txBody>
                  <a:tcPr anchor="ctr"/>
                </a:tc>
                <a:tc>
                  <a:txBody>
                    <a:bodyPr/>
                    <a:lstStyle/>
                    <a:p>
                      <a:pPr algn="ctr"/>
                      <a:r>
                        <a:rPr lang="en-US" dirty="0"/>
                        <a:t>30 MIN</a:t>
                      </a:r>
                    </a:p>
                  </a:txBody>
                  <a:tcPr anchor="ctr"/>
                </a:tc>
                <a:tc>
                  <a:txBody>
                    <a:bodyPr/>
                    <a:lstStyle/>
                    <a:p>
                      <a:pPr algn="ctr"/>
                      <a:r>
                        <a:rPr lang="en-US" dirty="0"/>
                        <a:t>8.2%</a:t>
                      </a:r>
                    </a:p>
                  </a:txBody>
                  <a:tcPr anchor="ctr"/>
                </a:tc>
                <a:tc>
                  <a:txBody>
                    <a:bodyPr/>
                    <a:lstStyle/>
                    <a:p>
                      <a:pPr lvl="0" algn="ctr">
                        <a:buNone/>
                      </a:pPr>
                      <a:r>
                        <a:rPr lang="en-US" dirty="0"/>
                        <a:t>≤8 FEET, ≤24 HRS</a:t>
                      </a:r>
                    </a:p>
                  </a:txBody>
                  <a:tcPr anchor="ctr"/>
                </a:tc>
                <a:tc>
                  <a:txBody>
                    <a:bodyPr/>
                    <a:lstStyle/>
                    <a:p>
                      <a:pPr algn="ctr"/>
                      <a:r>
                        <a:rPr lang="en-US" dirty="0"/>
                        <a:t>EVERY 5 MIN</a:t>
                      </a:r>
                    </a:p>
                  </a:txBody>
                  <a:tcPr anchor="ctr"/>
                </a:tc>
                <a:tc>
                  <a:txBody>
                    <a:bodyPr/>
                    <a:lstStyle/>
                    <a:p>
                      <a:pPr algn="ctr"/>
                      <a:r>
                        <a:rPr lang="en-US" dirty="0"/>
                        <a:t> ARM &amp; BUTTOCKS*</a:t>
                      </a:r>
                    </a:p>
                  </a:txBody>
                  <a:tcPr anchor="ctr"/>
                </a:tc>
                <a:tc>
                  <a:txBody>
                    <a:bodyPr/>
                    <a:lstStyle/>
                    <a:p>
                      <a:pPr lvl="0" algn="ctr">
                        <a:buNone/>
                      </a:pPr>
                      <a:r>
                        <a:rPr lang="en-US" dirty="0"/>
                        <a:t>YES</a:t>
                      </a:r>
                    </a:p>
                  </a:txBody>
                  <a:tcPr anchor="ctr"/>
                </a:tc>
                <a:tc>
                  <a:txBody>
                    <a:bodyPr/>
                    <a:lstStyle/>
                    <a:p>
                      <a:pPr lvl="0" algn="ctr">
                        <a:buNone/>
                      </a:pPr>
                      <a:r>
                        <a:rPr lang="en-US" dirty="0"/>
                        <a:t>OPTIONAL</a:t>
                      </a:r>
                    </a:p>
                  </a:txBody>
                  <a:tcPr anchor="ctr"/>
                </a:tc>
                <a:extLst>
                  <a:ext uri="{0D108BD9-81ED-4DB2-BD59-A6C34878D82A}">
                    <a16:rowId xmlns:a16="http://schemas.microsoft.com/office/drawing/2014/main" val="930822181"/>
                  </a:ext>
                </a:extLst>
              </a:tr>
              <a:tr h="1360322">
                <a:tc>
                  <a:txBody>
                    <a:bodyPr/>
                    <a:lstStyle/>
                    <a:p>
                      <a:pPr algn="ctr"/>
                      <a:r>
                        <a:rPr lang="en-US" dirty="0">
                          <a:hlinkClick r:id="rId3"/>
                        </a:rPr>
                        <a:t>FREESTYLE LIBRE 3</a:t>
                      </a:r>
                      <a:endParaRPr lang="en-US" dirty="0"/>
                    </a:p>
                    <a:p>
                      <a:pPr lvl="0" algn="ctr">
                        <a:buNone/>
                      </a:pPr>
                      <a:r>
                        <a:rPr lang="en-US" dirty="0"/>
                        <a:t>(DME &amp; Rx)</a:t>
                      </a:r>
                    </a:p>
                  </a:txBody>
                  <a:tcPr anchor="ctr"/>
                </a:tc>
                <a:tc>
                  <a:txBody>
                    <a:bodyPr/>
                    <a:lstStyle/>
                    <a:p>
                      <a:pPr algn="ctr"/>
                      <a:r>
                        <a:rPr lang="en-US" dirty="0"/>
                        <a:t>14 DAYS</a:t>
                      </a:r>
                    </a:p>
                    <a:p>
                      <a:pPr lvl="0" algn="ctr">
                        <a:buNone/>
                      </a:pPr>
                      <a:r>
                        <a:rPr lang="en-US" dirty="0"/>
                        <a:t>#2 = 28DS</a:t>
                      </a:r>
                    </a:p>
                  </a:txBody>
                  <a:tcPr anchor="ctr"/>
                </a:tc>
                <a:tc>
                  <a:txBody>
                    <a:bodyPr/>
                    <a:lstStyle/>
                    <a:p>
                      <a:pPr algn="ctr"/>
                      <a:r>
                        <a:rPr lang="en-US" dirty="0"/>
                        <a:t>1 HR</a:t>
                      </a:r>
                    </a:p>
                  </a:txBody>
                  <a:tcPr anchor="ctr"/>
                </a:tc>
                <a:tc>
                  <a:txBody>
                    <a:bodyPr/>
                    <a:lstStyle/>
                    <a:p>
                      <a:pPr algn="ctr"/>
                      <a:r>
                        <a:rPr lang="en-US" dirty="0"/>
                        <a:t>7.9%</a:t>
                      </a:r>
                    </a:p>
                  </a:txBody>
                  <a:tcPr anchor="ctr"/>
                </a:tc>
                <a:tc>
                  <a:txBody>
                    <a:bodyPr/>
                    <a:lstStyle/>
                    <a:p>
                      <a:pPr lvl="0" algn="ctr">
                        <a:buNone/>
                      </a:pPr>
                      <a:r>
                        <a:rPr lang="en-US" dirty="0"/>
                        <a:t>≤3 FEET, ≤30 MIN</a:t>
                      </a:r>
                    </a:p>
                  </a:txBody>
                  <a:tcPr anchor="ctr"/>
                </a:tc>
                <a:tc>
                  <a:txBody>
                    <a:bodyPr/>
                    <a:lstStyle/>
                    <a:p>
                      <a:pPr algn="ctr"/>
                      <a:r>
                        <a:rPr lang="en-US" dirty="0"/>
                        <a:t>EVERY 1 MIN</a:t>
                      </a:r>
                    </a:p>
                  </a:txBody>
                  <a:tcPr anchor="ctr"/>
                </a:tc>
                <a:tc>
                  <a:txBody>
                    <a:bodyPr/>
                    <a:lstStyle/>
                    <a:p>
                      <a:pPr algn="ctr"/>
                      <a:r>
                        <a:rPr lang="en-US" dirty="0"/>
                        <a:t>ARM</a:t>
                      </a:r>
                    </a:p>
                  </a:txBody>
                  <a:tcPr anchor="ctr"/>
                </a:tc>
                <a:tc>
                  <a:txBody>
                    <a:bodyPr/>
                    <a:lstStyle/>
                    <a:p>
                      <a:pPr lvl="0" algn="ctr">
                        <a:buNone/>
                      </a:pPr>
                      <a:r>
                        <a:rPr lang="en-US" dirty="0"/>
                        <a:t>IN PROCESS</a:t>
                      </a:r>
                    </a:p>
                  </a:txBody>
                  <a:tcPr anchor="ctr"/>
                </a:tc>
                <a:tc>
                  <a:txBody>
                    <a:bodyPr/>
                    <a:lstStyle/>
                    <a:p>
                      <a:pPr lvl="0" algn="ctr">
                        <a:buNone/>
                      </a:pPr>
                      <a:r>
                        <a:rPr lang="en-US" dirty="0"/>
                        <a:t>N/A</a:t>
                      </a:r>
                    </a:p>
                  </a:txBody>
                  <a:tcPr anchor="ctr"/>
                </a:tc>
                <a:extLst>
                  <a:ext uri="{0D108BD9-81ED-4DB2-BD59-A6C34878D82A}">
                    <a16:rowId xmlns:a16="http://schemas.microsoft.com/office/drawing/2014/main" val="3575511532"/>
                  </a:ext>
                </a:extLst>
              </a:tr>
              <a:tr h="1360322">
                <a:tc>
                  <a:txBody>
                    <a:bodyPr/>
                    <a:lstStyle/>
                    <a:p>
                      <a:pPr algn="ctr"/>
                      <a:r>
                        <a:rPr lang="en-US" dirty="0"/>
                        <a:t>GUARDIAN</a:t>
                      </a:r>
                    </a:p>
                    <a:p>
                      <a:pPr lvl="0" algn="ctr">
                        <a:buNone/>
                      </a:pPr>
                      <a:r>
                        <a:rPr lang="en-US" dirty="0"/>
                        <a:t>(DME)</a:t>
                      </a:r>
                    </a:p>
                  </a:txBody>
                  <a:tcPr anchor="ctr"/>
                </a:tc>
                <a:tc>
                  <a:txBody>
                    <a:bodyPr/>
                    <a:lstStyle/>
                    <a:p>
                      <a:pPr algn="ctr"/>
                      <a:r>
                        <a:rPr lang="en-US" dirty="0"/>
                        <a:t>7 DAYS</a:t>
                      </a:r>
                    </a:p>
                    <a:p>
                      <a:pPr lvl="0" algn="ctr">
                        <a:buNone/>
                      </a:pPr>
                      <a:r>
                        <a:rPr lang="en-US" dirty="0"/>
                        <a:t>#4 = 28DS</a:t>
                      </a:r>
                    </a:p>
                  </a:txBody>
                  <a:tcPr anchor="ctr"/>
                </a:tc>
                <a:tc>
                  <a:txBody>
                    <a:bodyPr/>
                    <a:lstStyle/>
                    <a:p>
                      <a:pPr algn="ctr"/>
                      <a:r>
                        <a:rPr lang="en-US" dirty="0"/>
                        <a:t>2 HR</a:t>
                      </a:r>
                    </a:p>
                  </a:txBody>
                  <a:tcPr anchor="ctr"/>
                </a:tc>
                <a:tc>
                  <a:txBody>
                    <a:bodyPr/>
                    <a:lstStyle/>
                    <a:p>
                      <a:pPr algn="ctr"/>
                      <a:r>
                        <a:rPr lang="en-US" dirty="0"/>
                        <a:t>9% - 10.5%</a:t>
                      </a:r>
                    </a:p>
                  </a:txBody>
                  <a:tcPr anchor="ctr"/>
                </a:tc>
                <a:tc>
                  <a:txBody>
                    <a:bodyPr/>
                    <a:lstStyle/>
                    <a:p>
                      <a:pPr lvl="0" algn="ctr">
                        <a:buNone/>
                      </a:pPr>
                      <a:r>
                        <a:rPr lang="en-US" dirty="0"/>
                        <a:t>≤8 FEET, ≤30 MIN</a:t>
                      </a:r>
                    </a:p>
                  </a:txBody>
                  <a:tcPr anchor="ctr"/>
                </a:tc>
                <a:tc>
                  <a:txBody>
                    <a:bodyPr/>
                    <a:lstStyle/>
                    <a:p>
                      <a:pPr algn="ctr"/>
                      <a:r>
                        <a:rPr lang="en-US" dirty="0"/>
                        <a:t>EVERY 5 MIN</a:t>
                      </a:r>
                    </a:p>
                  </a:txBody>
                  <a:tcPr anchor="ctr"/>
                </a:tc>
                <a:tc>
                  <a:txBody>
                    <a:bodyPr/>
                    <a:lstStyle/>
                    <a:p>
                      <a:pPr algn="ctr"/>
                      <a:r>
                        <a:rPr lang="en-US" dirty="0"/>
                        <a:t>ARM &amp; ABDOMEN</a:t>
                      </a:r>
                    </a:p>
                  </a:txBody>
                  <a:tcPr anchor="ctr"/>
                </a:tc>
                <a:tc>
                  <a:txBody>
                    <a:bodyPr/>
                    <a:lstStyle/>
                    <a:p>
                      <a:pPr lvl="0" algn="ctr">
                        <a:buNone/>
                      </a:pPr>
                      <a:r>
                        <a:rPr lang="en-US" dirty="0"/>
                        <a:t>YES</a:t>
                      </a:r>
                    </a:p>
                  </a:txBody>
                  <a:tcPr anchor="ctr"/>
                </a:tc>
                <a:tc>
                  <a:txBody>
                    <a:bodyPr/>
                    <a:lstStyle/>
                    <a:p>
                      <a:pPr lvl="0" algn="ctr">
                        <a:buNone/>
                      </a:pPr>
                      <a:r>
                        <a:rPr lang="en-US" dirty="0"/>
                        <a:t>2x DAILY</a:t>
                      </a:r>
                    </a:p>
                  </a:txBody>
                  <a:tcPr anchor="ctr"/>
                </a:tc>
                <a:extLst>
                  <a:ext uri="{0D108BD9-81ED-4DB2-BD59-A6C34878D82A}">
                    <a16:rowId xmlns:a16="http://schemas.microsoft.com/office/drawing/2014/main" val="605896772"/>
                  </a:ext>
                </a:extLst>
              </a:tr>
            </a:tbl>
          </a:graphicData>
        </a:graphic>
      </p:graphicFrame>
      <p:sp>
        <p:nvSpPr>
          <p:cNvPr id="19" name="TextBox 18">
            <a:extLst>
              <a:ext uri="{FF2B5EF4-FFF2-40B4-BE49-F238E27FC236}">
                <a16:creationId xmlns:a16="http://schemas.microsoft.com/office/drawing/2014/main" id="{721986D7-EC80-EECA-346C-B028758F1B21}"/>
              </a:ext>
            </a:extLst>
          </p:cNvPr>
          <p:cNvSpPr txBox="1"/>
          <p:nvPr/>
        </p:nvSpPr>
        <p:spPr>
          <a:xfrm>
            <a:off x="257175" y="5715000"/>
            <a:ext cx="700087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latin typeface="Tenorite"/>
              </a:rPr>
              <a:t>MARD = mean absolute relative difference, </a:t>
            </a:r>
            <a:r>
              <a:rPr lang="en-US" sz="1200" err="1">
                <a:latin typeface="Tenorite"/>
              </a:rPr>
              <a:t>rtCGM</a:t>
            </a:r>
            <a:r>
              <a:rPr lang="en-US" sz="1200" dirty="0">
                <a:latin typeface="Tenorite"/>
              </a:rPr>
              <a:t> = real time CGM</a:t>
            </a:r>
          </a:p>
        </p:txBody>
      </p:sp>
      <p:sp>
        <p:nvSpPr>
          <p:cNvPr id="4" name="Footer Placeholder 10">
            <a:extLst>
              <a:ext uri="{FF2B5EF4-FFF2-40B4-BE49-F238E27FC236}">
                <a16:creationId xmlns:a16="http://schemas.microsoft.com/office/drawing/2014/main" id="{C19F9C15-FE8B-0630-DB54-52198CF62A1B}"/>
              </a:ext>
            </a:extLst>
          </p:cNvPr>
          <p:cNvSpPr>
            <a:spLocks noGrp="1"/>
          </p:cNvSpPr>
          <p:nvPr/>
        </p:nvSpPr>
        <p:spPr>
          <a:xfrm>
            <a:off x="3864834" y="6353173"/>
            <a:ext cx="4468256"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100" dirty="0"/>
              <a:t>Source: ADA Consumer Guide, </a:t>
            </a:r>
            <a:r>
              <a:rPr lang="en-US" sz="1100" dirty="0" err="1"/>
              <a:t>DiabetesWise</a:t>
            </a:r>
            <a:r>
              <a:rPr lang="en-US" sz="1100" dirty="0"/>
              <a:t> Pro Device Library</a:t>
            </a:r>
          </a:p>
        </p:txBody>
      </p:sp>
    </p:spTree>
    <p:extLst>
      <p:ext uri="{BB962C8B-B14F-4D97-AF65-F5344CB8AC3E}">
        <p14:creationId xmlns:p14="http://schemas.microsoft.com/office/powerpoint/2010/main" val="2389359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F8C10B9-4EA4-07C4-9BCD-7E97F09A9161}"/>
              </a:ext>
            </a:extLst>
          </p:cNvPr>
          <p:cNvSpPr>
            <a:spLocks noGrp="1"/>
          </p:cNvSpPr>
          <p:nvPr>
            <p:ph type="sldNum" sz="quarter" idx="12"/>
          </p:nvPr>
        </p:nvSpPr>
        <p:spPr/>
        <p:txBody>
          <a:bodyPr/>
          <a:lstStyle/>
          <a:p>
            <a:fld id="{D57F1E4F-1CFF-5643-939E-217C01CDF565}" type="slidenum">
              <a:rPr lang="en-US" sz="1100" smtClean="0">
                <a:solidFill>
                  <a:schemeClr val="tx1"/>
                </a:solidFill>
              </a:rPr>
              <a:pPr/>
              <a:t>15</a:t>
            </a:fld>
            <a:endParaRPr lang="en-US" sz="1100" dirty="0">
              <a:solidFill>
                <a:schemeClr val="tx1"/>
              </a:solidFill>
            </a:endParaRPr>
          </a:p>
        </p:txBody>
      </p:sp>
      <p:pic>
        <p:nvPicPr>
          <p:cNvPr id="5" name="Picture 4" descr="Sensor-Kit-Take-Back-Pilot">
            <a:extLst>
              <a:ext uri="{FF2B5EF4-FFF2-40B4-BE49-F238E27FC236}">
                <a16:creationId xmlns:a16="http://schemas.microsoft.com/office/drawing/2014/main" id="{E54A1C67-3A3B-5154-9AE9-0DD83691F45F}"/>
              </a:ext>
            </a:extLst>
          </p:cNvPr>
          <p:cNvPicPr>
            <a:picLocks noChangeAspect="1"/>
          </p:cNvPicPr>
          <p:nvPr/>
        </p:nvPicPr>
        <p:blipFill rotWithShape="1">
          <a:blip r:embed="rId2"/>
          <a:srcRect l="15686" t="16810" r="12157" b="12069"/>
          <a:stretch/>
        </p:blipFill>
        <p:spPr>
          <a:xfrm>
            <a:off x="796343" y="56651"/>
            <a:ext cx="4190283" cy="3759721"/>
          </a:xfrm>
          <a:prstGeom prst="rect">
            <a:avLst/>
          </a:prstGeom>
        </p:spPr>
      </p:pic>
      <p:pic>
        <p:nvPicPr>
          <p:cNvPr id="6" name="Picture 5" descr="Two boxes of medicine on a white background&#10;&#10;Description automatically generated">
            <a:extLst>
              <a:ext uri="{FF2B5EF4-FFF2-40B4-BE49-F238E27FC236}">
                <a16:creationId xmlns:a16="http://schemas.microsoft.com/office/drawing/2014/main" id="{33077764-22A2-0F28-5A09-F037B91AB14E}"/>
              </a:ext>
            </a:extLst>
          </p:cNvPr>
          <p:cNvPicPr>
            <a:picLocks noChangeAspect="1"/>
          </p:cNvPicPr>
          <p:nvPr/>
        </p:nvPicPr>
        <p:blipFill rotWithShape="1">
          <a:blip r:embed="rId3"/>
          <a:srcRect l="5568" t="28935" r="4176" b="28009"/>
          <a:stretch/>
        </p:blipFill>
        <p:spPr>
          <a:xfrm>
            <a:off x="291923" y="3581401"/>
            <a:ext cx="5805388" cy="2779073"/>
          </a:xfrm>
          <a:prstGeom prst="rect">
            <a:avLst/>
          </a:prstGeom>
        </p:spPr>
      </p:pic>
      <p:pic>
        <p:nvPicPr>
          <p:cNvPr id="7" name="Picture 6">
            <a:extLst>
              <a:ext uri="{FF2B5EF4-FFF2-40B4-BE49-F238E27FC236}">
                <a16:creationId xmlns:a16="http://schemas.microsoft.com/office/drawing/2014/main" id="{2C7ADB2E-908A-EAA3-FA6E-57ED8633B819}"/>
              </a:ext>
            </a:extLst>
          </p:cNvPr>
          <p:cNvPicPr>
            <a:picLocks noChangeAspect="1"/>
          </p:cNvPicPr>
          <p:nvPr/>
        </p:nvPicPr>
        <p:blipFill rotWithShape="1">
          <a:blip r:embed="rId4"/>
          <a:srcRect t="21094" r="-392" b="18359"/>
          <a:stretch/>
        </p:blipFill>
        <p:spPr>
          <a:xfrm>
            <a:off x="6420119" y="2991117"/>
            <a:ext cx="5705366" cy="3431771"/>
          </a:xfrm>
          <a:prstGeom prst="rect">
            <a:avLst/>
          </a:prstGeom>
        </p:spPr>
      </p:pic>
      <p:pic>
        <p:nvPicPr>
          <p:cNvPr id="8" name="Picture 7" descr="A white plastic container with a white lid&#10;&#10;Description automatically generated">
            <a:extLst>
              <a:ext uri="{FF2B5EF4-FFF2-40B4-BE49-F238E27FC236}">
                <a16:creationId xmlns:a16="http://schemas.microsoft.com/office/drawing/2014/main" id="{848889A2-3F67-BAE3-F4F4-85587433C26C}"/>
              </a:ext>
            </a:extLst>
          </p:cNvPr>
          <p:cNvPicPr>
            <a:picLocks noChangeAspect="1"/>
          </p:cNvPicPr>
          <p:nvPr/>
        </p:nvPicPr>
        <p:blipFill>
          <a:blip r:embed="rId5"/>
          <a:stretch>
            <a:fillRect/>
          </a:stretch>
        </p:blipFill>
        <p:spPr>
          <a:xfrm>
            <a:off x="6634766" y="61799"/>
            <a:ext cx="2131453" cy="2860005"/>
          </a:xfrm>
          <a:prstGeom prst="rect">
            <a:avLst/>
          </a:prstGeom>
        </p:spPr>
      </p:pic>
      <p:pic>
        <p:nvPicPr>
          <p:cNvPr id="9" name="Picture 8" descr="ADA Consumer Guide">
            <a:extLst>
              <a:ext uri="{FF2B5EF4-FFF2-40B4-BE49-F238E27FC236}">
                <a16:creationId xmlns:a16="http://schemas.microsoft.com/office/drawing/2014/main" id="{4922D504-CBDB-0BC0-AB21-2A89FE72EB62}"/>
              </a:ext>
            </a:extLst>
          </p:cNvPr>
          <p:cNvPicPr>
            <a:picLocks noChangeAspect="1"/>
          </p:cNvPicPr>
          <p:nvPr/>
        </p:nvPicPr>
        <p:blipFill rotWithShape="1">
          <a:blip r:embed="rId6"/>
          <a:srcRect t="19141" r="-392" b="13672"/>
          <a:stretch/>
        </p:blipFill>
        <p:spPr>
          <a:xfrm>
            <a:off x="8770512" y="329484"/>
            <a:ext cx="3258380" cy="2175796"/>
          </a:xfrm>
          <a:prstGeom prst="rect">
            <a:avLst/>
          </a:prstGeom>
        </p:spPr>
      </p:pic>
    </p:spTree>
    <p:extLst>
      <p:ext uri="{BB962C8B-B14F-4D97-AF65-F5344CB8AC3E}">
        <p14:creationId xmlns:p14="http://schemas.microsoft.com/office/powerpoint/2010/main" val="2982731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white and orange computer mouses&#10;&#10;Description automatically generated">
            <a:extLst>
              <a:ext uri="{FF2B5EF4-FFF2-40B4-BE49-F238E27FC236}">
                <a16:creationId xmlns:a16="http://schemas.microsoft.com/office/drawing/2014/main" id="{8CDC7CA2-9502-2D06-5194-76F306BA19BA}"/>
              </a:ext>
            </a:extLst>
          </p:cNvPr>
          <p:cNvPicPr>
            <a:picLocks noChangeAspect="1"/>
          </p:cNvPicPr>
          <p:nvPr/>
        </p:nvPicPr>
        <p:blipFill rotWithShape="1">
          <a:blip r:embed="rId2"/>
          <a:srcRect l="13814" t="22523" r="11111" b="15015"/>
          <a:stretch/>
        </p:blipFill>
        <p:spPr>
          <a:xfrm>
            <a:off x="57349" y="722760"/>
            <a:ext cx="4269983" cy="3551167"/>
          </a:xfrm>
          <a:prstGeom prst="rect">
            <a:avLst/>
          </a:prstGeom>
        </p:spPr>
      </p:pic>
      <p:sp>
        <p:nvSpPr>
          <p:cNvPr id="4" name="Slide Number Placeholder 3">
            <a:extLst>
              <a:ext uri="{FF2B5EF4-FFF2-40B4-BE49-F238E27FC236}">
                <a16:creationId xmlns:a16="http://schemas.microsoft.com/office/drawing/2014/main" id="{008EDE32-4B2B-CC97-00F6-582AEE5A1E4E}"/>
              </a:ext>
            </a:extLst>
          </p:cNvPr>
          <p:cNvSpPr>
            <a:spLocks noGrp="1"/>
          </p:cNvSpPr>
          <p:nvPr>
            <p:ph type="sldNum" sz="quarter" idx="12"/>
          </p:nvPr>
        </p:nvSpPr>
        <p:spPr/>
        <p:txBody>
          <a:bodyPr/>
          <a:lstStyle/>
          <a:p>
            <a:fld id="{D57F1E4F-1CFF-5643-939E-217C01CDF565}" type="slidenum">
              <a:rPr lang="en-US" sz="1100" smtClean="0">
                <a:solidFill>
                  <a:schemeClr val="tx1"/>
                </a:solidFill>
              </a:rPr>
              <a:pPr/>
              <a:t>16</a:t>
            </a:fld>
            <a:endParaRPr lang="en-US" sz="1100" dirty="0">
              <a:solidFill>
                <a:schemeClr val="tx1"/>
              </a:solidFill>
            </a:endParaRPr>
          </a:p>
        </p:txBody>
      </p:sp>
      <p:pic>
        <p:nvPicPr>
          <p:cNvPr id="6" name="Picture 5" descr="main product photo">
            <a:extLst>
              <a:ext uri="{FF2B5EF4-FFF2-40B4-BE49-F238E27FC236}">
                <a16:creationId xmlns:a16="http://schemas.microsoft.com/office/drawing/2014/main" id="{37583445-4771-C6C0-0B55-9695108EE779}"/>
              </a:ext>
            </a:extLst>
          </p:cNvPr>
          <p:cNvPicPr>
            <a:picLocks noChangeAspect="1"/>
          </p:cNvPicPr>
          <p:nvPr/>
        </p:nvPicPr>
        <p:blipFill rotWithShape="1">
          <a:blip r:embed="rId3"/>
          <a:srcRect l="4515" t="29054" r="6481" b="28153"/>
          <a:stretch/>
        </p:blipFill>
        <p:spPr>
          <a:xfrm>
            <a:off x="870666" y="4471384"/>
            <a:ext cx="2532374" cy="1222350"/>
          </a:xfrm>
          <a:prstGeom prst="rect">
            <a:avLst/>
          </a:prstGeom>
        </p:spPr>
      </p:pic>
      <p:pic>
        <p:nvPicPr>
          <p:cNvPr id="8" name="Picture 7" descr="A close-up of a device&#10;&#10;Description automatically generated">
            <a:extLst>
              <a:ext uri="{FF2B5EF4-FFF2-40B4-BE49-F238E27FC236}">
                <a16:creationId xmlns:a16="http://schemas.microsoft.com/office/drawing/2014/main" id="{41300DEB-2F86-C82C-DB8A-A492F377D181}"/>
              </a:ext>
            </a:extLst>
          </p:cNvPr>
          <p:cNvPicPr>
            <a:picLocks noChangeAspect="1"/>
          </p:cNvPicPr>
          <p:nvPr/>
        </p:nvPicPr>
        <p:blipFill rotWithShape="1">
          <a:blip r:embed="rId4"/>
          <a:srcRect l="16076" t="9464" r="13002" b="7729"/>
          <a:stretch/>
        </p:blipFill>
        <p:spPr>
          <a:xfrm>
            <a:off x="4112653" y="-29674"/>
            <a:ext cx="3954103" cy="6904509"/>
          </a:xfrm>
          <a:prstGeom prst="rect">
            <a:avLst/>
          </a:prstGeom>
        </p:spPr>
      </p:pic>
      <p:pic>
        <p:nvPicPr>
          <p:cNvPr id="9" name="Picture 8" descr="Dexcom G7 Sensor 1-Pack – Teststripz">
            <a:extLst>
              <a:ext uri="{FF2B5EF4-FFF2-40B4-BE49-F238E27FC236}">
                <a16:creationId xmlns:a16="http://schemas.microsoft.com/office/drawing/2014/main" id="{000EBDF4-1CBD-049D-99CB-9C5F3F09B567}"/>
              </a:ext>
            </a:extLst>
          </p:cNvPr>
          <p:cNvPicPr>
            <a:picLocks noChangeAspect="1"/>
          </p:cNvPicPr>
          <p:nvPr/>
        </p:nvPicPr>
        <p:blipFill>
          <a:blip r:embed="rId5"/>
          <a:stretch>
            <a:fillRect/>
          </a:stretch>
        </p:blipFill>
        <p:spPr>
          <a:xfrm>
            <a:off x="8083639" y="866104"/>
            <a:ext cx="2743200" cy="2743200"/>
          </a:xfrm>
          <a:prstGeom prst="rect">
            <a:avLst/>
          </a:prstGeom>
        </p:spPr>
      </p:pic>
      <p:pic>
        <p:nvPicPr>
          <p:cNvPr id="10" name="Picture 9" descr="A white and grey device&#10;&#10;Description automatically generated">
            <a:extLst>
              <a:ext uri="{FF2B5EF4-FFF2-40B4-BE49-F238E27FC236}">
                <a16:creationId xmlns:a16="http://schemas.microsoft.com/office/drawing/2014/main" id="{4D5B8FC2-0258-D8BA-2B28-2E09806EFD3D}"/>
              </a:ext>
            </a:extLst>
          </p:cNvPr>
          <p:cNvPicPr>
            <a:picLocks noChangeAspect="1"/>
          </p:cNvPicPr>
          <p:nvPr/>
        </p:nvPicPr>
        <p:blipFill rotWithShape="1">
          <a:blip r:embed="rId6"/>
          <a:srcRect l="18039" t="16406" r="19608" b="13281"/>
          <a:stretch/>
        </p:blipFill>
        <p:spPr>
          <a:xfrm>
            <a:off x="8342290" y="3391974"/>
            <a:ext cx="2310144" cy="2610993"/>
          </a:xfrm>
          <a:prstGeom prst="rect">
            <a:avLst/>
          </a:prstGeom>
        </p:spPr>
      </p:pic>
      <p:pic>
        <p:nvPicPr>
          <p:cNvPr id="11" name="Picture 10" descr="A round white object with a logo on it&#10;&#10;Description automatically generated">
            <a:extLst>
              <a:ext uri="{FF2B5EF4-FFF2-40B4-BE49-F238E27FC236}">
                <a16:creationId xmlns:a16="http://schemas.microsoft.com/office/drawing/2014/main" id="{4DA55B5C-7879-0248-0F40-3A1193310AD6}"/>
              </a:ext>
            </a:extLst>
          </p:cNvPr>
          <p:cNvPicPr>
            <a:picLocks noChangeAspect="1"/>
          </p:cNvPicPr>
          <p:nvPr/>
        </p:nvPicPr>
        <p:blipFill rotWithShape="1">
          <a:blip r:embed="rId7"/>
          <a:srcRect l="9556" t="25848" r="13055" b="15807"/>
          <a:stretch/>
        </p:blipFill>
        <p:spPr>
          <a:xfrm>
            <a:off x="10302025" y="3617353"/>
            <a:ext cx="1746268" cy="1316803"/>
          </a:xfrm>
          <a:prstGeom prst="rect">
            <a:avLst/>
          </a:prstGeom>
        </p:spPr>
      </p:pic>
    </p:spTree>
    <p:extLst>
      <p:ext uri="{BB962C8B-B14F-4D97-AF65-F5344CB8AC3E}">
        <p14:creationId xmlns:p14="http://schemas.microsoft.com/office/powerpoint/2010/main" val="3398417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EC9C45-A711-19FD-8D07-6ABFE11E68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40B8F9-312B-DD06-B5E1-D43AE40E1F38}"/>
              </a:ext>
            </a:extLst>
          </p:cNvPr>
          <p:cNvSpPr>
            <a:spLocks noGrp="1"/>
          </p:cNvSpPr>
          <p:nvPr>
            <p:ph type="title"/>
          </p:nvPr>
        </p:nvSpPr>
        <p:spPr>
          <a:xfrm>
            <a:off x="5476875" y="1671639"/>
            <a:ext cx="6169025" cy="1204912"/>
          </a:xfrm>
        </p:spPr>
        <p:txBody>
          <a:bodyPr>
            <a:normAutofit/>
          </a:bodyPr>
          <a:lstStyle/>
          <a:p>
            <a:r>
              <a:rPr lang="en-US" sz="4000" b="1" dirty="0"/>
              <a:t>OBJECTIVE 2</a:t>
            </a:r>
            <a:r>
              <a:rPr lang="en-US" sz="4000" b="1"/>
              <a:t>: </a:t>
            </a:r>
            <a:r>
              <a:rPr lang="en-US" sz="4000" b="1">
                <a:highlight>
                  <a:srgbClr val="6FEBA0"/>
                </a:highlight>
              </a:rPr>
              <a:t>compare &amp; CONTRAST</a:t>
            </a:r>
            <a:endParaRPr lang="en-US" sz="4000" b="1" dirty="0">
              <a:highlight>
                <a:srgbClr val="6FEBA0"/>
              </a:highlight>
            </a:endParaRPr>
          </a:p>
        </p:txBody>
      </p:sp>
      <p:sp>
        <p:nvSpPr>
          <p:cNvPr id="3" name="Text Placeholder 2">
            <a:extLst>
              <a:ext uri="{FF2B5EF4-FFF2-40B4-BE49-F238E27FC236}">
                <a16:creationId xmlns:a16="http://schemas.microsoft.com/office/drawing/2014/main" id="{A427CF84-ADE2-098B-40E0-17FFEEF5F9A4}"/>
              </a:ext>
            </a:extLst>
          </p:cNvPr>
          <p:cNvSpPr>
            <a:spLocks noGrp="1"/>
          </p:cNvSpPr>
          <p:nvPr>
            <p:ph type="body" idx="1"/>
          </p:nvPr>
        </p:nvSpPr>
        <p:spPr>
          <a:xfrm>
            <a:off x="5476875" y="3111046"/>
            <a:ext cx="5835650" cy="2097088"/>
          </a:xfrm>
        </p:spPr>
        <p:txBody>
          <a:bodyPr vert="horz" lIns="91440" tIns="45720" rIns="91440" bIns="45720" rtlCol="0" anchor="t">
            <a:normAutofit/>
          </a:bodyPr>
          <a:lstStyle/>
          <a:p>
            <a:pPr marL="342900" indent="-342900">
              <a:buAutoNum type="arabicPeriod"/>
            </a:pPr>
            <a:r>
              <a:rPr lang="en-US" sz="2800" dirty="0"/>
              <a:t>CONTINUOUS GLUCOSE MONITORS</a:t>
            </a:r>
          </a:p>
          <a:p>
            <a:pPr marL="342900" indent="-342900">
              <a:buAutoNum type="arabicPeriod"/>
            </a:pPr>
            <a:r>
              <a:rPr lang="en-US" sz="2800" b="1" dirty="0">
                <a:highlight>
                  <a:srgbClr val="6FEBA0"/>
                </a:highlight>
              </a:rPr>
              <a:t>INSULIN PUMPS</a:t>
            </a:r>
          </a:p>
        </p:txBody>
      </p:sp>
      <p:sp>
        <p:nvSpPr>
          <p:cNvPr id="6" name="Slide Number Placeholder 5">
            <a:extLst>
              <a:ext uri="{FF2B5EF4-FFF2-40B4-BE49-F238E27FC236}">
                <a16:creationId xmlns:a16="http://schemas.microsoft.com/office/drawing/2014/main" id="{0714856B-7356-3A22-E2C3-3469BF193AC9}"/>
              </a:ext>
            </a:extLst>
          </p:cNvPr>
          <p:cNvSpPr>
            <a:spLocks noGrp="1"/>
          </p:cNvSpPr>
          <p:nvPr>
            <p:ph type="sldNum" sz="quarter" idx="12"/>
          </p:nvPr>
        </p:nvSpPr>
        <p:spPr/>
        <p:txBody>
          <a:bodyPr/>
          <a:lstStyle/>
          <a:p>
            <a:fld id="{B5CEABB6-07DC-46E8-9B57-56EC44A396E5}" type="slidenum">
              <a:rPr lang="en-US" sz="1100" smtClean="0">
                <a:solidFill>
                  <a:schemeClr val="tx1"/>
                </a:solidFill>
              </a:rPr>
              <a:t>17</a:t>
            </a:fld>
            <a:endParaRPr lang="en-US" sz="1100" dirty="0">
              <a:solidFill>
                <a:schemeClr val="tx1"/>
              </a:solidFill>
            </a:endParaRPr>
          </a:p>
        </p:txBody>
      </p:sp>
    </p:spTree>
    <p:extLst>
      <p:ext uri="{BB962C8B-B14F-4D97-AF65-F5344CB8AC3E}">
        <p14:creationId xmlns:p14="http://schemas.microsoft.com/office/powerpoint/2010/main" val="276654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64F225-294C-9C6F-C616-447B93C028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362BAB-EEBC-519B-D7E0-F166B8D1D77A}"/>
              </a:ext>
            </a:extLst>
          </p:cNvPr>
          <p:cNvSpPr>
            <a:spLocks noGrp="1"/>
          </p:cNvSpPr>
          <p:nvPr>
            <p:ph type="title"/>
          </p:nvPr>
        </p:nvSpPr>
        <p:spPr>
          <a:xfrm>
            <a:off x="1875631" y="139702"/>
            <a:ext cx="8431213" cy="858838"/>
          </a:xfrm>
        </p:spPr>
        <p:txBody>
          <a:bodyPr>
            <a:normAutofit/>
          </a:bodyPr>
          <a:lstStyle/>
          <a:p>
            <a:r>
              <a:rPr lang="en-US" sz="4000" b="1"/>
              <a:t>INSULIN</a:t>
            </a:r>
            <a:r>
              <a:rPr lang="en-US" sz="4000" b="1" dirty="0"/>
              <a:t> </a:t>
            </a:r>
            <a:r>
              <a:rPr lang="en-US" sz="4000" b="1"/>
              <a:t>PUMP COMPARISON</a:t>
            </a:r>
            <a:r>
              <a:rPr lang="en-US" sz="4000" b="1" dirty="0"/>
              <a:t>:</a:t>
            </a:r>
          </a:p>
        </p:txBody>
      </p:sp>
      <p:sp>
        <p:nvSpPr>
          <p:cNvPr id="5" name="Slide Number Placeholder 4">
            <a:extLst>
              <a:ext uri="{FF2B5EF4-FFF2-40B4-BE49-F238E27FC236}">
                <a16:creationId xmlns:a16="http://schemas.microsoft.com/office/drawing/2014/main" id="{41A3DAAD-DE7A-A437-E4A8-FF333521E8A7}"/>
              </a:ext>
            </a:extLst>
          </p:cNvPr>
          <p:cNvSpPr>
            <a:spLocks noGrp="1"/>
          </p:cNvSpPr>
          <p:nvPr>
            <p:ph type="sldNum" sz="quarter" idx="12"/>
          </p:nvPr>
        </p:nvSpPr>
        <p:spPr/>
        <p:txBody>
          <a:bodyPr/>
          <a:lstStyle/>
          <a:p>
            <a:fld id="{B5CEABB6-07DC-46E8-9B57-56EC44A396E5}" type="slidenum">
              <a:rPr lang="en-US" sz="1100" smtClean="0">
                <a:solidFill>
                  <a:schemeClr val="tx1"/>
                </a:solidFill>
              </a:rPr>
              <a:t>18</a:t>
            </a:fld>
            <a:endParaRPr lang="en-US" dirty="0">
              <a:solidFill>
                <a:schemeClr val="tx1"/>
              </a:solidFill>
            </a:endParaRPr>
          </a:p>
        </p:txBody>
      </p:sp>
      <p:graphicFrame>
        <p:nvGraphicFramePr>
          <p:cNvPr id="18" name="Table 17">
            <a:extLst>
              <a:ext uri="{FF2B5EF4-FFF2-40B4-BE49-F238E27FC236}">
                <a16:creationId xmlns:a16="http://schemas.microsoft.com/office/drawing/2014/main" id="{463607F7-200E-931C-EA29-899450FD8E70}"/>
              </a:ext>
            </a:extLst>
          </p:cNvPr>
          <p:cNvGraphicFramePr>
            <a:graphicFrameLocks noGrp="1"/>
          </p:cNvGraphicFramePr>
          <p:nvPr>
            <p:extLst>
              <p:ext uri="{D42A27DB-BD31-4B8C-83A1-F6EECF244321}">
                <p14:modId xmlns:p14="http://schemas.microsoft.com/office/powerpoint/2010/main" val="573267841"/>
              </p:ext>
            </p:extLst>
          </p:nvPr>
        </p:nvGraphicFramePr>
        <p:xfrm>
          <a:off x="0" y="1163660"/>
          <a:ext cx="12191675" cy="4531678"/>
        </p:xfrm>
        <a:graphic>
          <a:graphicData uri="http://schemas.openxmlformats.org/drawingml/2006/table">
            <a:tbl>
              <a:tblPr firstRow="1" bandRow="1">
                <a:tableStyleId>{74C1A8A3-306A-4EB7-A6B1-4F7E0EB9C5D6}</a:tableStyleId>
              </a:tblPr>
              <a:tblGrid>
                <a:gridCol w="1572401">
                  <a:extLst>
                    <a:ext uri="{9D8B030D-6E8A-4147-A177-3AD203B41FA5}">
                      <a16:colId xmlns:a16="http://schemas.microsoft.com/office/drawing/2014/main" val="233076469"/>
                    </a:ext>
                  </a:extLst>
                </a:gridCol>
                <a:gridCol w="1551981">
                  <a:extLst>
                    <a:ext uri="{9D8B030D-6E8A-4147-A177-3AD203B41FA5}">
                      <a16:colId xmlns:a16="http://schemas.microsoft.com/office/drawing/2014/main" val="2095817068"/>
                    </a:ext>
                  </a:extLst>
                </a:gridCol>
                <a:gridCol w="1466846">
                  <a:extLst>
                    <a:ext uri="{9D8B030D-6E8A-4147-A177-3AD203B41FA5}">
                      <a16:colId xmlns:a16="http://schemas.microsoft.com/office/drawing/2014/main" val="1948260683"/>
                    </a:ext>
                  </a:extLst>
                </a:gridCol>
                <a:gridCol w="1107323">
                  <a:extLst>
                    <a:ext uri="{9D8B030D-6E8A-4147-A177-3AD203B41FA5}">
                      <a16:colId xmlns:a16="http://schemas.microsoft.com/office/drawing/2014/main" val="1411060929"/>
                    </a:ext>
                  </a:extLst>
                </a:gridCol>
                <a:gridCol w="1207992">
                  <a:extLst>
                    <a:ext uri="{9D8B030D-6E8A-4147-A177-3AD203B41FA5}">
                      <a16:colId xmlns:a16="http://schemas.microsoft.com/office/drawing/2014/main" val="668086532"/>
                    </a:ext>
                  </a:extLst>
                </a:gridCol>
                <a:gridCol w="1633663">
                  <a:extLst>
                    <a:ext uri="{9D8B030D-6E8A-4147-A177-3AD203B41FA5}">
                      <a16:colId xmlns:a16="http://schemas.microsoft.com/office/drawing/2014/main" val="1489725359"/>
                    </a:ext>
                  </a:extLst>
                </a:gridCol>
                <a:gridCol w="1878169">
                  <a:extLst>
                    <a:ext uri="{9D8B030D-6E8A-4147-A177-3AD203B41FA5}">
                      <a16:colId xmlns:a16="http://schemas.microsoft.com/office/drawing/2014/main" val="3527046900"/>
                    </a:ext>
                  </a:extLst>
                </a:gridCol>
                <a:gridCol w="1773300">
                  <a:extLst>
                    <a:ext uri="{9D8B030D-6E8A-4147-A177-3AD203B41FA5}">
                      <a16:colId xmlns:a16="http://schemas.microsoft.com/office/drawing/2014/main" val="2136254037"/>
                    </a:ext>
                  </a:extLst>
                </a:gridCol>
              </a:tblGrid>
              <a:tr h="855378">
                <a:tc>
                  <a:txBody>
                    <a:bodyPr/>
                    <a:lstStyle/>
                    <a:p>
                      <a:pPr algn="ctr">
                        <a:lnSpc>
                          <a:spcPct val="100000"/>
                        </a:lnSpc>
                      </a:pPr>
                      <a:r>
                        <a:rPr lang="en-US" dirty="0">
                          <a:solidFill>
                            <a:srgbClr val="000000"/>
                          </a:solidFill>
                        </a:rPr>
                        <a:t>PRODUCT</a:t>
                      </a:r>
                    </a:p>
                  </a:txBody>
                  <a:tcPr anchor="ctr">
                    <a:solidFill>
                      <a:srgbClr val="6FEBA0"/>
                    </a:solidFill>
                  </a:tcPr>
                </a:tc>
                <a:tc>
                  <a:txBody>
                    <a:bodyPr/>
                    <a:lstStyle/>
                    <a:p>
                      <a:pPr algn="ctr">
                        <a:lnSpc>
                          <a:spcPct val="100000"/>
                        </a:lnSpc>
                      </a:pPr>
                      <a:r>
                        <a:rPr lang="en-US" dirty="0">
                          <a:solidFill>
                            <a:srgbClr val="000000"/>
                          </a:solidFill>
                        </a:rPr>
                        <a:t>FREQUENCY</a:t>
                      </a:r>
                    </a:p>
                  </a:txBody>
                  <a:tcPr anchor="ctr">
                    <a:solidFill>
                      <a:srgbClr val="6FEBA0"/>
                    </a:solidFill>
                  </a:tcPr>
                </a:tc>
                <a:tc>
                  <a:txBody>
                    <a:bodyPr/>
                    <a:lstStyle/>
                    <a:p>
                      <a:pPr algn="ctr">
                        <a:lnSpc>
                          <a:spcPct val="100000"/>
                        </a:lnSpc>
                      </a:pPr>
                      <a:r>
                        <a:rPr lang="en-US" dirty="0">
                          <a:solidFill>
                            <a:srgbClr val="000000"/>
                          </a:solidFill>
                        </a:rPr>
                        <a:t>COST</a:t>
                      </a:r>
                    </a:p>
                  </a:txBody>
                  <a:tcPr anchor="ctr">
                    <a:solidFill>
                      <a:srgbClr val="6FEBA0"/>
                    </a:solidFill>
                  </a:tcPr>
                </a:tc>
                <a:tc>
                  <a:txBody>
                    <a:bodyPr/>
                    <a:lstStyle/>
                    <a:p>
                      <a:pPr algn="ctr">
                        <a:lnSpc>
                          <a:spcPct val="100000"/>
                        </a:lnSpc>
                      </a:pPr>
                      <a:r>
                        <a:rPr lang="en-US" dirty="0">
                          <a:solidFill>
                            <a:srgbClr val="000000"/>
                          </a:solidFill>
                        </a:rPr>
                        <a:t>TUBES?</a:t>
                      </a:r>
                    </a:p>
                  </a:txBody>
                  <a:tcPr anchor="ctr">
                    <a:solidFill>
                      <a:srgbClr val="6FEBA0"/>
                    </a:solidFill>
                  </a:tcPr>
                </a:tc>
                <a:tc>
                  <a:txBody>
                    <a:bodyPr/>
                    <a:lstStyle/>
                    <a:p>
                      <a:pPr lvl="0" algn="ctr">
                        <a:lnSpc>
                          <a:spcPct val="100000"/>
                        </a:lnSpc>
                        <a:buNone/>
                      </a:pPr>
                      <a:r>
                        <a:rPr lang="en-US" dirty="0">
                          <a:solidFill>
                            <a:srgbClr val="000000"/>
                          </a:solidFill>
                        </a:rPr>
                        <a:t>WATER</a:t>
                      </a:r>
                    </a:p>
                  </a:txBody>
                  <a:tcPr anchor="ctr">
                    <a:solidFill>
                      <a:srgbClr val="6FEBA0"/>
                    </a:solidFill>
                  </a:tcPr>
                </a:tc>
                <a:tc>
                  <a:txBody>
                    <a:bodyPr/>
                    <a:lstStyle/>
                    <a:p>
                      <a:pPr algn="ctr">
                        <a:lnSpc>
                          <a:spcPct val="100000"/>
                        </a:lnSpc>
                      </a:pPr>
                      <a:r>
                        <a:rPr lang="en-US" dirty="0">
                          <a:solidFill>
                            <a:srgbClr val="000000"/>
                          </a:solidFill>
                        </a:rPr>
                        <a:t>SITE</a:t>
                      </a:r>
                    </a:p>
                  </a:txBody>
                  <a:tcPr anchor="ctr">
                    <a:solidFill>
                      <a:srgbClr val="6FEBA0"/>
                    </a:solidFill>
                  </a:tcPr>
                </a:tc>
                <a:tc>
                  <a:txBody>
                    <a:bodyPr/>
                    <a:lstStyle/>
                    <a:p>
                      <a:pPr lvl="0" algn="ctr">
                        <a:lnSpc>
                          <a:spcPct val="100000"/>
                        </a:lnSpc>
                        <a:buNone/>
                      </a:pPr>
                      <a:r>
                        <a:rPr lang="en-US" dirty="0">
                          <a:solidFill>
                            <a:srgbClr val="000000"/>
                          </a:solidFill>
                        </a:rPr>
                        <a:t>CONNECTED DEVICES</a:t>
                      </a:r>
                    </a:p>
                  </a:txBody>
                  <a:tcPr anchor="ctr">
                    <a:solidFill>
                      <a:srgbClr val="6FEBA0"/>
                    </a:solidFill>
                  </a:tcPr>
                </a:tc>
                <a:tc>
                  <a:txBody>
                    <a:bodyPr/>
                    <a:lstStyle/>
                    <a:p>
                      <a:pPr lvl="0" algn="ctr">
                        <a:lnSpc>
                          <a:spcPct val="100000"/>
                        </a:lnSpc>
                        <a:buNone/>
                      </a:pPr>
                      <a:r>
                        <a:rPr lang="en-US" dirty="0">
                          <a:solidFill>
                            <a:srgbClr val="000000"/>
                          </a:solidFill>
                        </a:rPr>
                        <a:t>APPROVED INSULINS</a:t>
                      </a:r>
                    </a:p>
                  </a:txBody>
                  <a:tcPr anchor="ctr">
                    <a:solidFill>
                      <a:srgbClr val="6FEBA0"/>
                    </a:solidFill>
                  </a:tcPr>
                </a:tc>
                <a:extLst>
                  <a:ext uri="{0D108BD9-81ED-4DB2-BD59-A6C34878D82A}">
                    <a16:rowId xmlns:a16="http://schemas.microsoft.com/office/drawing/2014/main" val="646494089"/>
                  </a:ext>
                </a:extLst>
              </a:tr>
              <a:tr h="1838150">
                <a:tc>
                  <a:txBody>
                    <a:bodyPr/>
                    <a:lstStyle/>
                    <a:p>
                      <a:pPr lvl="0" algn="ctr">
                        <a:buNone/>
                      </a:pPr>
                      <a:r>
                        <a:rPr lang="en-US" dirty="0"/>
                        <a:t>OMNIPOD DASH</a:t>
                      </a:r>
                    </a:p>
                    <a:p>
                      <a:pPr lvl="0" algn="ctr">
                        <a:buNone/>
                      </a:pPr>
                      <a:r>
                        <a:rPr lang="en-US" dirty="0"/>
                        <a:t>(Rx ONLY)</a:t>
                      </a:r>
                    </a:p>
                  </a:txBody>
                  <a:tcPr anchor="ctr"/>
                </a:tc>
                <a:tc>
                  <a:txBody>
                    <a:bodyPr/>
                    <a:lstStyle/>
                    <a:p>
                      <a:pPr lvl="0" algn="ctr">
                        <a:buNone/>
                      </a:pPr>
                      <a:r>
                        <a:rPr lang="en-US" dirty="0"/>
                        <a:t>UP TO 200 UNITS Q3D</a:t>
                      </a:r>
                    </a:p>
                  </a:txBody>
                  <a:tcPr anchor="ctr"/>
                </a:tc>
                <a:tc>
                  <a:txBody>
                    <a:bodyPr/>
                    <a:lstStyle/>
                    <a:p>
                      <a:pPr algn="ctr"/>
                      <a:r>
                        <a:rPr lang="en-US" dirty="0"/>
                        <a:t>$$</a:t>
                      </a:r>
                    </a:p>
                  </a:txBody>
                  <a:tcPr anchor="ctr"/>
                </a:tc>
                <a:tc>
                  <a:txBody>
                    <a:bodyPr/>
                    <a:lstStyle/>
                    <a:p>
                      <a:pPr algn="ctr"/>
                      <a:r>
                        <a:rPr lang="en-US" dirty="0"/>
                        <a:t>NO</a:t>
                      </a:r>
                    </a:p>
                  </a:txBody>
                  <a:tcPr anchor="ctr"/>
                </a:tc>
                <a:tc>
                  <a:txBody>
                    <a:bodyPr/>
                    <a:lstStyle/>
                    <a:p>
                      <a:pPr lvl="0" algn="ctr">
                        <a:buNone/>
                      </a:pPr>
                      <a:r>
                        <a:rPr lang="en-US" dirty="0"/>
                        <a:t>≤25 FEET, ≤60 MIN</a:t>
                      </a:r>
                    </a:p>
                  </a:txBody>
                  <a:tcPr anchor="ctr"/>
                </a:tc>
                <a:tc>
                  <a:txBody>
                    <a:bodyPr/>
                    <a:lstStyle/>
                    <a:p>
                      <a:pPr algn="ctr"/>
                      <a:r>
                        <a:rPr lang="en-US" dirty="0"/>
                        <a:t>ARM, STOMACH, THIGH, BUTTOCKS</a:t>
                      </a:r>
                    </a:p>
                  </a:txBody>
                  <a:tcPr anchor="ctr"/>
                </a:tc>
                <a:tc>
                  <a:txBody>
                    <a:bodyPr/>
                    <a:lstStyle/>
                    <a:p>
                      <a:pPr lvl="0" algn="ctr">
                        <a:buNone/>
                      </a:pPr>
                      <a:r>
                        <a:rPr lang="en-US" dirty="0"/>
                        <a:t>CONTOUR NEXT, IPHONE APP, FAMILY SHARING</a:t>
                      </a:r>
                    </a:p>
                  </a:txBody>
                  <a:tcPr anchor="ctr"/>
                </a:tc>
                <a:tc>
                  <a:txBody>
                    <a:bodyPr/>
                    <a:lstStyle/>
                    <a:p>
                      <a:pPr lvl="0" algn="ctr">
                        <a:buNone/>
                      </a:pPr>
                      <a:r>
                        <a:rPr lang="en-US" dirty="0"/>
                        <a:t>NOVOLOG, HUMALOG, FIASP, LYUMJEV, APIDRA*</a:t>
                      </a:r>
                    </a:p>
                  </a:txBody>
                  <a:tcPr anchor="ctr"/>
                </a:tc>
                <a:extLst>
                  <a:ext uri="{0D108BD9-81ED-4DB2-BD59-A6C34878D82A}">
                    <a16:rowId xmlns:a16="http://schemas.microsoft.com/office/drawing/2014/main" val="930822181"/>
                  </a:ext>
                </a:extLst>
              </a:tr>
              <a:tr h="1838150">
                <a:tc>
                  <a:txBody>
                    <a:bodyPr/>
                    <a:lstStyle/>
                    <a:p>
                      <a:pPr algn="ctr"/>
                      <a:r>
                        <a:rPr lang="en-US" dirty="0"/>
                        <a:t>MEDTRONIC 630G</a:t>
                      </a:r>
                    </a:p>
                    <a:p>
                      <a:pPr lvl="0" algn="ctr">
                        <a:buNone/>
                      </a:pPr>
                      <a:r>
                        <a:rPr lang="en-US" dirty="0"/>
                        <a:t>(DME ONLY)</a:t>
                      </a:r>
                    </a:p>
                  </a:txBody>
                  <a:tcPr anchor="ctr"/>
                </a:tc>
                <a:tc>
                  <a:txBody>
                    <a:bodyPr/>
                    <a:lstStyle/>
                    <a:p>
                      <a:pPr algn="ctr"/>
                      <a:r>
                        <a:rPr lang="en-US" dirty="0"/>
                        <a:t>UP TO 300 UNITS Q3D</a:t>
                      </a:r>
                    </a:p>
                  </a:txBody>
                  <a:tcPr anchor="ctr"/>
                </a:tc>
                <a:tc>
                  <a:txBody>
                    <a:bodyPr/>
                    <a:lstStyle/>
                    <a:p>
                      <a:pPr algn="ctr"/>
                      <a:r>
                        <a:rPr lang="en-US" dirty="0"/>
                        <a:t>$$$$</a:t>
                      </a:r>
                    </a:p>
                  </a:txBody>
                  <a:tcPr anchor="ctr"/>
                </a:tc>
                <a:tc>
                  <a:txBody>
                    <a:bodyPr/>
                    <a:lstStyle/>
                    <a:p>
                      <a:pPr algn="ctr"/>
                      <a:r>
                        <a:rPr lang="en-US" dirty="0"/>
                        <a:t>YES</a:t>
                      </a:r>
                    </a:p>
                  </a:txBody>
                  <a:tcPr anchor="ctr"/>
                </a:tc>
                <a:tc>
                  <a:txBody>
                    <a:bodyPr/>
                    <a:lstStyle/>
                    <a:p>
                      <a:pPr lvl="0" algn="ctr">
                        <a:buNone/>
                      </a:pPr>
                      <a:r>
                        <a:rPr lang="en-US" dirty="0"/>
                        <a:t>NO*</a:t>
                      </a:r>
                    </a:p>
                  </a:txBody>
                  <a:tcPr anchor="ctr"/>
                </a:tc>
                <a:tc>
                  <a:txBody>
                    <a:bodyPr/>
                    <a:lstStyle/>
                    <a:p>
                      <a:pPr algn="ctr"/>
                      <a:r>
                        <a:rPr lang="en-US" dirty="0"/>
                        <a:t>STOMACH, LEG, BUTTOCKS</a:t>
                      </a:r>
                    </a:p>
                  </a:txBody>
                  <a:tcPr anchor="ctr"/>
                </a:tc>
                <a:tc>
                  <a:txBody>
                    <a:bodyPr/>
                    <a:lstStyle/>
                    <a:p>
                      <a:pPr lvl="0" algn="ctr">
                        <a:buNone/>
                      </a:pPr>
                      <a:r>
                        <a:rPr lang="en-US" dirty="0"/>
                        <a:t>CONTOUR NEXT, ENLITE CGM</a:t>
                      </a:r>
                    </a:p>
                  </a:txBody>
                  <a:tcPr anchor="ctr"/>
                </a:tc>
                <a:tc>
                  <a:txBody>
                    <a:bodyPr/>
                    <a:lstStyle/>
                    <a:p>
                      <a:pPr lvl="0" algn="ctr">
                        <a:buNone/>
                      </a:pPr>
                      <a:r>
                        <a:rPr lang="en-US" dirty="0"/>
                        <a:t>HUMALOG, NOVOLOG</a:t>
                      </a:r>
                    </a:p>
                  </a:txBody>
                  <a:tcPr anchor="ctr"/>
                </a:tc>
                <a:extLst>
                  <a:ext uri="{0D108BD9-81ED-4DB2-BD59-A6C34878D82A}">
                    <a16:rowId xmlns:a16="http://schemas.microsoft.com/office/drawing/2014/main" val="3575511532"/>
                  </a:ext>
                </a:extLst>
              </a:tr>
            </a:tbl>
          </a:graphicData>
        </a:graphic>
      </p:graphicFrame>
      <p:sp>
        <p:nvSpPr>
          <p:cNvPr id="6" name="Footer Placeholder 10">
            <a:extLst>
              <a:ext uri="{FF2B5EF4-FFF2-40B4-BE49-F238E27FC236}">
                <a16:creationId xmlns:a16="http://schemas.microsoft.com/office/drawing/2014/main" id="{8E46B610-80AD-F084-0882-1F4586FDEF18}"/>
              </a:ext>
            </a:extLst>
          </p:cNvPr>
          <p:cNvSpPr>
            <a:spLocks noGrp="1"/>
          </p:cNvSpPr>
          <p:nvPr/>
        </p:nvSpPr>
        <p:spPr>
          <a:xfrm>
            <a:off x="3857109" y="6356350"/>
            <a:ext cx="4468256"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100" dirty="0"/>
              <a:t>Source: ADA Consumer Guide, </a:t>
            </a:r>
            <a:r>
              <a:rPr lang="en-US" sz="1100" dirty="0" err="1"/>
              <a:t>DiabetesWise</a:t>
            </a:r>
            <a:r>
              <a:rPr lang="en-US" sz="1100" dirty="0"/>
              <a:t> Pro Device Library</a:t>
            </a:r>
          </a:p>
        </p:txBody>
      </p:sp>
    </p:spTree>
    <p:extLst>
      <p:ext uri="{BB962C8B-B14F-4D97-AF65-F5344CB8AC3E}">
        <p14:creationId xmlns:p14="http://schemas.microsoft.com/office/powerpoint/2010/main" val="2792822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343A703-413F-E25E-5F29-5111DC724083}"/>
              </a:ext>
            </a:extLst>
          </p:cNvPr>
          <p:cNvSpPr>
            <a:spLocks noGrp="1"/>
          </p:cNvSpPr>
          <p:nvPr>
            <p:ph type="sldNum" sz="quarter" idx="12"/>
          </p:nvPr>
        </p:nvSpPr>
        <p:spPr/>
        <p:txBody>
          <a:bodyPr/>
          <a:lstStyle/>
          <a:p>
            <a:fld id="{D57F1E4F-1CFF-5643-939E-217C01CDF565}" type="slidenum">
              <a:rPr lang="en-US" sz="1100" smtClean="0">
                <a:solidFill>
                  <a:schemeClr val="tx1"/>
                </a:solidFill>
              </a:rPr>
              <a:pPr/>
              <a:t>19</a:t>
            </a:fld>
            <a:endParaRPr lang="en-US" sz="1100" dirty="0">
              <a:solidFill>
                <a:schemeClr val="tx1"/>
              </a:solidFill>
            </a:endParaRPr>
          </a:p>
        </p:txBody>
      </p:sp>
      <p:pic>
        <p:nvPicPr>
          <p:cNvPr id="5" name="Picture 4">
            <a:extLst>
              <a:ext uri="{FF2B5EF4-FFF2-40B4-BE49-F238E27FC236}">
                <a16:creationId xmlns:a16="http://schemas.microsoft.com/office/drawing/2014/main" id="{D5D8BD61-C770-6E91-4966-35B5445EAAA0}"/>
              </a:ext>
            </a:extLst>
          </p:cNvPr>
          <p:cNvPicPr>
            <a:picLocks noChangeAspect="1"/>
          </p:cNvPicPr>
          <p:nvPr/>
        </p:nvPicPr>
        <p:blipFill>
          <a:blip r:embed="rId2"/>
          <a:stretch>
            <a:fillRect/>
          </a:stretch>
        </p:blipFill>
        <p:spPr>
          <a:xfrm>
            <a:off x="228868" y="55205"/>
            <a:ext cx="11734263" cy="6425618"/>
          </a:xfrm>
          <a:prstGeom prst="rect">
            <a:avLst/>
          </a:prstGeom>
        </p:spPr>
      </p:pic>
      <p:sp>
        <p:nvSpPr>
          <p:cNvPr id="6" name="Footer Placeholder 10">
            <a:extLst>
              <a:ext uri="{FF2B5EF4-FFF2-40B4-BE49-F238E27FC236}">
                <a16:creationId xmlns:a16="http://schemas.microsoft.com/office/drawing/2014/main" id="{79C59DAE-4F74-4CCE-0B3C-814FE79418CC}"/>
              </a:ext>
            </a:extLst>
          </p:cNvPr>
          <p:cNvSpPr>
            <a:spLocks noGrp="1"/>
          </p:cNvSpPr>
          <p:nvPr/>
        </p:nvSpPr>
        <p:spPr>
          <a:xfrm>
            <a:off x="4299614" y="6355687"/>
            <a:ext cx="3586545"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100" dirty="0"/>
              <a:t>Source: ADA Consumer Guide</a:t>
            </a:r>
          </a:p>
        </p:txBody>
      </p:sp>
    </p:spTree>
    <p:extLst>
      <p:ext uri="{BB962C8B-B14F-4D97-AF65-F5344CB8AC3E}">
        <p14:creationId xmlns:p14="http://schemas.microsoft.com/office/powerpoint/2010/main" val="3012981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8DB66-3DAC-0726-6546-E51141D59A5F}"/>
              </a:ext>
            </a:extLst>
          </p:cNvPr>
          <p:cNvSpPr>
            <a:spLocks noGrp="1"/>
          </p:cNvSpPr>
          <p:nvPr>
            <p:ph type="title"/>
          </p:nvPr>
        </p:nvSpPr>
        <p:spPr/>
        <p:txBody>
          <a:bodyPr>
            <a:normAutofit/>
          </a:bodyPr>
          <a:lstStyle/>
          <a:p>
            <a:r>
              <a:rPr lang="en-US" sz="4000" b="1" dirty="0"/>
              <a:t>Learning Objectives</a:t>
            </a:r>
          </a:p>
        </p:txBody>
      </p:sp>
      <p:sp>
        <p:nvSpPr>
          <p:cNvPr id="9" name="Text Placeholder 8">
            <a:extLst>
              <a:ext uri="{FF2B5EF4-FFF2-40B4-BE49-F238E27FC236}">
                <a16:creationId xmlns:a16="http://schemas.microsoft.com/office/drawing/2014/main" id="{CE0B5DA3-0B17-1DF9-353F-0EA9DC3F3057}"/>
              </a:ext>
            </a:extLst>
          </p:cNvPr>
          <p:cNvSpPr>
            <a:spLocks noGrp="1"/>
          </p:cNvSpPr>
          <p:nvPr>
            <p:ph type="body" idx="21"/>
          </p:nvPr>
        </p:nvSpPr>
        <p:spPr>
          <a:xfrm>
            <a:off x="553731" y="3787714"/>
            <a:ext cx="2340811" cy="2568636"/>
          </a:xfrm>
        </p:spPr>
        <p:txBody>
          <a:bodyPr/>
          <a:lstStyle/>
          <a:p>
            <a:r>
              <a:rPr lang="en-US" sz="2400" dirty="0"/>
              <a:t>DIFFERENT TYPES OF DIABETES</a:t>
            </a:r>
          </a:p>
        </p:txBody>
      </p:sp>
      <p:sp>
        <p:nvSpPr>
          <p:cNvPr id="8" name="Text Placeholder 7">
            <a:extLst>
              <a:ext uri="{FF2B5EF4-FFF2-40B4-BE49-F238E27FC236}">
                <a16:creationId xmlns:a16="http://schemas.microsoft.com/office/drawing/2014/main" id="{275FE125-B02B-A79B-6498-0A72FF10D9AC}"/>
              </a:ext>
            </a:extLst>
          </p:cNvPr>
          <p:cNvSpPr>
            <a:spLocks noGrp="1"/>
          </p:cNvSpPr>
          <p:nvPr>
            <p:ph type="body" idx="22"/>
          </p:nvPr>
        </p:nvSpPr>
        <p:spPr>
          <a:xfrm>
            <a:off x="6380088" y="3783346"/>
            <a:ext cx="2341724" cy="2182477"/>
          </a:xfrm>
        </p:spPr>
        <p:txBody>
          <a:bodyPr/>
          <a:lstStyle/>
          <a:p>
            <a:r>
              <a:rPr lang="en-US" sz="2400" dirty="0"/>
              <a:t>KNOWLEDGE OF DIFFERENT CLASSES OF INSULIN</a:t>
            </a:r>
          </a:p>
        </p:txBody>
      </p:sp>
      <p:sp>
        <p:nvSpPr>
          <p:cNvPr id="10" name="Text Placeholder 9">
            <a:extLst>
              <a:ext uri="{FF2B5EF4-FFF2-40B4-BE49-F238E27FC236}">
                <a16:creationId xmlns:a16="http://schemas.microsoft.com/office/drawing/2014/main" id="{5347AA36-69EB-506E-7D8B-74D05AB57C57}"/>
              </a:ext>
            </a:extLst>
          </p:cNvPr>
          <p:cNvSpPr>
            <a:spLocks noGrp="1"/>
          </p:cNvSpPr>
          <p:nvPr>
            <p:ph type="body" idx="23"/>
          </p:nvPr>
        </p:nvSpPr>
        <p:spPr>
          <a:xfrm>
            <a:off x="3470077" y="3783346"/>
            <a:ext cx="2340811" cy="2328590"/>
          </a:xfrm>
        </p:spPr>
        <p:txBody>
          <a:bodyPr/>
          <a:lstStyle/>
          <a:p>
            <a:r>
              <a:rPr lang="en-US" sz="2400" dirty="0"/>
              <a:t>CONTINUOUS GLUCOSE MONITORS &amp; INSULIN PUMPS</a:t>
            </a:r>
          </a:p>
        </p:txBody>
      </p:sp>
      <p:sp>
        <p:nvSpPr>
          <p:cNvPr id="12" name="Text Placeholder 11">
            <a:extLst>
              <a:ext uri="{FF2B5EF4-FFF2-40B4-BE49-F238E27FC236}">
                <a16:creationId xmlns:a16="http://schemas.microsoft.com/office/drawing/2014/main" id="{340773B0-14A7-BD25-E3CD-9593195B01DD}"/>
              </a:ext>
            </a:extLst>
          </p:cNvPr>
          <p:cNvSpPr>
            <a:spLocks noGrp="1"/>
          </p:cNvSpPr>
          <p:nvPr>
            <p:ph type="body" idx="24"/>
          </p:nvPr>
        </p:nvSpPr>
        <p:spPr>
          <a:xfrm>
            <a:off x="9174044" y="3783346"/>
            <a:ext cx="2587861" cy="2178109"/>
          </a:xfrm>
        </p:spPr>
        <p:txBody>
          <a:bodyPr/>
          <a:lstStyle/>
          <a:p>
            <a:r>
              <a:rPr lang="en-US" sz="2400" dirty="0"/>
              <a:t>RESOURCES FOR CONTINUOUS GLUCOSE MONITORS &amp; INSULIN PUMPS</a:t>
            </a:r>
          </a:p>
        </p:txBody>
      </p:sp>
      <p:sp>
        <p:nvSpPr>
          <p:cNvPr id="15" name="Slide Number Placeholder 14">
            <a:extLst>
              <a:ext uri="{FF2B5EF4-FFF2-40B4-BE49-F238E27FC236}">
                <a16:creationId xmlns:a16="http://schemas.microsoft.com/office/drawing/2014/main" id="{22A73A7C-97F6-64A2-A0CC-426F72F5B86E}"/>
              </a:ext>
            </a:extLst>
          </p:cNvPr>
          <p:cNvSpPr>
            <a:spLocks noGrp="1"/>
          </p:cNvSpPr>
          <p:nvPr>
            <p:ph type="sldNum" sz="quarter" idx="12"/>
          </p:nvPr>
        </p:nvSpPr>
        <p:spPr/>
        <p:txBody>
          <a:bodyPr/>
          <a:lstStyle/>
          <a:p>
            <a:fld id="{B5CEABB6-07DC-46E8-9B57-56EC44A396E5}" type="slidenum">
              <a:rPr lang="en-US" sz="1100" smtClean="0">
                <a:solidFill>
                  <a:schemeClr val="tx1"/>
                </a:solidFill>
              </a:rPr>
              <a:t>2</a:t>
            </a:fld>
            <a:endParaRPr lang="en-US" sz="1100" dirty="0">
              <a:solidFill>
                <a:schemeClr val="tx1"/>
              </a:solidFill>
            </a:endParaRPr>
          </a:p>
        </p:txBody>
      </p:sp>
      <p:sp>
        <p:nvSpPr>
          <p:cNvPr id="20" name="Rectangle 19">
            <a:extLst>
              <a:ext uri="{FF2B5EF4-FFF2-40B4-BE49-F238E27FC236}">
                <a16:creationId xmlns:a16="http://schemas.microsoft.com/office/drawing/2014/main" id="{4613B257-6348-5F4A-FCF6-AC32DAEAF890}"/>
              </a:ext>
            </a:extLst>
          </p:cNvPr>
          <p:cNvSpPr/>
          <p:nvPr/>
        </p:nvSpPr>
        <p:spPr>
          <a:xfrm>
            <a:off x="552450" y="2219325"/>
            <a:ext cx="2343150" cy="1323975"/>
          </a:xfrm>
          <a:prstGeom prst="rect">
            <a:avLst/>
          </a:prstGeom>
          <a:solidFill>
            <a:srgbClr val="B6DF5E"/>
          </a:solidFill>
          <a:ln w="1270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dirty="0">
                <a:solidFill>
                  <a:schemeClr val="tx1"/>
                </a:solidFill>
              </a:rPr>
              <a:t>DEFINE &amp; DIFFERENTIATE</a:t>
            </a:r>
          </a:p>
        </p:txBody>
      </p:sp>
      <p:sp>
        <p:nvSpPr>
          <p:cNvPr id="21" name="Rectangle 20">
            <a:extLst>
              <a:ext uri="{FF2B5EF4-FFF2-40B4-BE49-F238E27FC236}">
                <a16:creationId xmlns:a16="http://schemas.microsoft.com/office/drawing/2014/main" id="{E7B7F7B6-9D8C-5AB7-7893-5A5C7D76DBBF}"/>
              </a:ext>
            </a:extLst>
          </p:cNvPr>
          <p:cNvSpPr/>
          <p:nvPr/>
        </p:nvSpPr>
        <p:spPr>
          <a:xfrm>
            <a:off x="3467100" y="2219325"/>
            <a:ext cx="2343150" cy="1323975"/>
          </a:xfrm>
          <a:prstGeom prst="rect">
            <a:avLst/>
          </a:prstGeom>
          <a:solidFill>
            <a:srgbClr val="6FEBA0"/>
          </a:solidFill>
          <a:ln w="1270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dirty="0">
                <a:solidFill>
                  <a:schemeClr val="tx1"/>
                </a:solidFill>
              </a:rPr>
              <a:t>COMPARE &amp; CONTRAST</a:t>
            </a:r>
          </a:p>
        </p:txBody>
      </p:sp>
      <p:sp>
        <p:nvSpPr>
          <p:cNvPr id="22" name="Rectangle 21">
            <a:extLst>
              <a:ext uri="{FF2B5EF4-FFF2-40B4-BE49-F238E27FC236}">
                <a16:creationId xmlns:a16="http://schemas.microsoft.com/office/drawing/2014/main" id="{F70460C2-734F-C102-BF50-E59D998AA143}"/>
              </a:ext>
            </a:extLst>
          </p:cNvPr>
          <p:cNvSpPr/>
          <p:nvPr/>
        </p:nvSpPr>
        <p:spPr>
          <a:xfrm>
            <a:off x="6381750" y="2219325"/>
            <a:ext cx="2343150" cy="1323975"/>
          </a:xfrm>
          <a:prstGeom prst="rect">
            <a:avLst/>
          </a:prstGeom>
          <a:solidFill>
            <a:srgbClr val="A3E8F7"/>
          </a:solidFill>
          <a:ln w="1270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dirty="0">
                <a:solidFill>
                  <a:schemeClr val="tx1"/>
                </a:solidFill>
              </a:rPr>
              <a:t>APPLY</a:t>
            </a:r>
            <a:endParaRPr lang="en-US" sz="3200" b="1" dirty="0">
              <a:solidFill>
                <a:schemeClr val="tx1"/>
              </a:solidFill>
            </a:endParaRPr>
          </a:p>
        </p:txBody>
      </p:sp>
      <p:sp>
        <p:nvSpPr>
          <p:cNvPr id="23" name="Rectangle 22">
            <a:extLst>
              <a:ext uri="{FF2B5EF4-FFF2-40B4-BE49-F238E27FC236}">
                <a16:creationId xmlns:a16="http://schemas.microsoft.com/office/drawing/2014/main" id="{E9DC2C43-40FB-F4BA-5CD8-7E83074EF629}"/>
              </a:ext>
            </a:extLst>
          </p:cNvPr>
          <p:cNvSpPr/>
          <p:nvPr/>
        </p:nvSpPr>
        <p:spPr>
          <a:xfrm>
            <a:off x="9296400" y="2219325"/>
            <a:ext cx="2343150" cy="1323975"/>
          </a:xfrm>
          <a:prstGeom prst="rect">
            <a:avLst/>
          </a:prstGeom>
          <a:solidFill>
            <a:srgbClr val="B6B6FC"/>
          </a:solidFill>
          <a:ln w="1270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dirty="0">
                <a:solidFill>
                  <a:schemeClr val="tx1"/>
                </a:solidFill>
              </a:rPr>
              <a:t>LOCATE</a:t>
            </a:r>
            <a:endParaRPr lang="en-US" sz="3200" b="1" dirty="0">
              <a:solidFill>
                <a:schemeClr val="tx1"/>
              </a:solidFill>
            </a:endParaRPr>
          </a:p>
        </p:txBody>
      </p:sp>
    </p:spTree>
    <p:extLst>
      <p:ext uri="{BB962C8B-B14F-4D97-AF65-F5344CB8AC3E}">
        <p14:creationId xmlns:p14="http://schemas.microsoft.com/office/powerpoint/2010/main" val="1732645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9A4D7-6FA8-CA17-BDD5-A283E09EAC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68496D-AD6D-F194-D553-AF17CADF167D}"/>
              </a:ext>
            </a:extLst>
          </p:cNvPr>
          <p:cNvSpPr>
            <a:spLocks noGrp="1"/>
          </p:cNvSpPr>
          <p:nvPr>
            <p:ph type="title"/>
          </p:nvPr>
        </p:nvSpPr>
        <p:spPr>
          <a:xfrm>
            <a:off x="1875631" y="139702"/>
            <a:ext cx="8431213" cy="858838"/>
          </a:xfrm>
        </p:spPr>
        <p:txBody>
          <a:bodyPr>
            <a:normAutofit/>
          </a:bodyPr>
          <a:lstStyle/>
          <a:p>
            <a:r>
              <a:rPr lang="en-US" sz="4000" b="1"/>
              <a:t>INSULIN</a:t>
            </a:r>
            <a:r>
              <a:rPr lang="en-US" sz="4000" b="1" dirty="0"/>
              <a:t> </a:t>
            </a:r>
            <a:r>
              <a:rPr lang="en-US" sz="4000" b="1"/>
              <a:t>PUMP COMPARISON</a:t>
            </a:r>
            <a:r>
              <a:rPr lang="en-US" sz="4000" b="1" dirty="0"/>
              <a:t>:</a:t>
            </a:r>
          </a:p>
        </p:txBody>
      </p:sp>
      <p:sp>
        <p:nvSpPr>
          <p:cNvPr id="5" name="Slide Number Placeholder 4">
            <a:extLst>
              <a:ext uri="{FF2B5EF4-FFF2-40B4-BE49-F238E27FC236}">
                <a16:creationId xmlns:a16="http://schemas.microsoft.com/office/drawing/2014/main" id="{73049E8B-5A28-1B05-B5EC-53C80D0CBD04}"/>
              </a:ext>
            </a:extLst>
          </p:cNvPr>
          <p:cNvSpPr>
            <a:spLocks noGrp="1"/>
          </p:cNvSpPr>
          <p:nvPr>
            <p:ph type="sldNum" sz="quarter" idx="12"/>
          </p:nvPr>
        </p:nvSpPr>
        <p:spPr/>
        <p:txBody>
          <a:bodyPr/>
          <a:lstStyle/>
          <a:p>
            <a:fld id="{B5CEABB6-07DC-46E8-9B57-56EC44A396E5}" type="slidenum">
              <a:rPr lang="en-US" sz="1100" smtClean="0">
                <a:solidFill>
                  <a:schemeClr val="tx1"/>
                </a:solidFill>
              </a:rPr>
              <a:t>20</a:t>
            </a:fld>
            <a:endParaRPr lang="en-US" sz="1100" dirty="0">
              <a:solidFill>
                <a:schemeClr val="tx1"/>
              </a:solidFill>
            </a:endParaRPr>
          </a:p>
        </p:txBody>
      </p:sp>
      <p:graphicFrame>
        <p:nvGraphicFramePr>
          <p:cNvPr id="18" name="Table 17">
            <a:extLst>
              <a:ext uri="{FF2B5EF4-FFF2-40B4-BE49-F238E27FC236}">
                <a16:creationId xmlns:a16="http://schemas.microsoft.com/office/drawing/2014/main" id="{EFBA1D2E-645D-B5D6-7E48-4B01090139C6}"/>
              </a:ext>
            </a:extLst>
          </p:cNvPr>
          <p:cNvGraphicFramePr>
            <a:graphicFrameLocks noGrp="1"/>
          </p:cNvGraphicFramePr>
          <p:nvPr>
            <p:extLst>
              <p:ext uri="{D42A27DB-BD31-4B8C-83A1-F6EECF244321}">
                <p14:modId xmlns:p14="http://schemas.microsoft.com/office/powerpoint/2010/main" val="1630892308"/>
              </p:ext>
            </p:extLst>
          </p:nvPr>
        </p:nvGraphicFramePr>
        <p:xfrm>
          <a:off x="-10732" y="1174392"/>
          <a:ext cx="12191675" cy="4780857"/>
        </p:xfrm>
        <a:graphic>
          <a:graphicData uri="http://schemas.openxmlformats.org/drawingml/2006/table">
            <a:tbl>
              <a:tblPr firstRow="1" bandRow="1">
                <a:tableStyleId>{74C1A8A3-306A-4EB7-A6B1-4F7E0EB9C5D6}</a:tableStyleId>
              </a:tblPr>
              <a:tblGrid>
                <a:gridCol w="1572401">
                  <a:extLst>
                    <a:ext uri="{9D8B030D-6E8A-4147-A177-3AD203B41FA5}">
                      <a16:colId xmlns:a16="http://schemas.microsoft.com/office/drawing/2014/main" val="233076469"/>
                    </a:ext>
                  </a:extLst>
                </a:gridCol>
                <a:gridCol w="1551981">
                  <a:extLst>
                    <a:ext uri="{9D8B030D-6E8A-4147-A177-3AD203B41FA5}">
                      <a16:colId xmlns:a16="http://schemas.microsoft.com/office/drawing/2014/main" val="2095817068"/>
                    </a:ext>
                  </a:extLst>
                </a:gridCol>
                <a:gridCol w="1466846">
                  <a:extLst>
                    <a:ext uri="{9D8B030D-6E8A-4147-A177-3AD203B41FA5}">
                      <a16:colId xmlns:a16="http://schemas.microsoft.com/office/drawing/2014/main" val="1948260683"/>
                    </a:ext>
                  </a:extLst>
                </a:gridCol>
                <a:gridCol w="1107323">
                  <a:extLst>
                    <a:ext uri="{9D8B030D-6E8A-4147-A177-3AD203B41FA5}">
                      <a16:colId xmlns:a16="http://schemas.microsoft.com/office/drawing/2014/main" val="1411060929"/>
                    </a:ext>
                  </a:extLst>
                </a:gridCol>
                <a:gridCol w="1207992">
                  <a:extLst>
                    <a:ext uri="{9D8B030D-6E8A-4147-A177-3AD203B41FA5}">
                      <a16:colId xmlns:a16="http://schemas.microsoft.com/office/drawing/2014/main" val="668086532"/>
                    </a:ext>
                  </a:extLst>
                </a:gridCol>
                <a:gridCol w="1633663">
                  <a:extLst>
                    <a:ext uri="{9D8B030D-6E8A-4147-A177-3AD203B41FA5}">
                      <a16:colId xmlns:a16="http://schemas.microsoft.com/office/drawing/2014/main" val="1489725359"/>
                    </a:ext>
                  </a:extLst>
                </a:gridCol>
                <a:gridCol w="1878169">
                  <a:extLst>
                    <a:ext uri="{9D8B030D-6E8A-4147-A177-3AD203B41FA5}">
                      <a16:colId xmlns:a16="http://schemas.microsoft.com/office/drawing/2014/main" val="3527046900"/>
                    </a:ext>
                  </a:extLst>
                </a:gridCol>
                <a:gridCol w="1773300">
                  <a:extLst>
                    <a:ext uri="{9D8B030D-6E8A-4147-A177-3AD203B41FA5}">
                      <a16:colId xmlns:a16="http://schemas.microsoft.com/office/drawing/2014/main" val="2136254037"/>
                    </a:ext>
                  </a:extLst>
                </a:gridCol>
              </a:tblGrid>
              <a:tr h="855378">
                <a:tc>
                  <a:txBody>
                    <a:bodyPr/>
                    <a:lstStyle/>
                    <a:p>
                      <a:pPr algn="ctr">
                        <a:lnSpc>
                          <a:spcPct val="100000"/>
                        </a:lnSpc>
                      </a:pPr>
                      <a:r>
                        <a:rPr lang="en-US" dirty="0">
                          <a:solidFill>
                            <a:srgbClr val="000000"/>
                          </a:solidFill>
                        </a:rPr>
                        <a:t>PRODUCT</a:t>
                      </a:r>
                    </a:p>
                  </a:txBody>
                  <a:tcPr anchor="ctr">
                    <a:solidFill>
                      <a:srgbClr val="6FEBA0"/>
                    </a:solidFill>
                  </a:tcPr>
                </a:tc>
                <a:tc>
                  <a:txBody>
                    <a:bodyPr/>
                    <a:lstStyle/>
                    <a:p>
                      <a:pPr algn="ctr">
                        <a:lnSpc>
                          <a:spcPct val="100000"/>
                        </a:lnSpc>
                      </a:pPr>
                      <a:r>
                        <a:rPr lang="en-US" dirty="0">
                          <a:solidFill>
                            <a:srgbClr val="000000"/>
                          </a:solidFill>
                        </a:rPr>
                        <a:t>FREQUENCY</a:t>
                      </a:r>
                    </a:p>
                  </a:txBody>
                  <a:tcPr anchor="ctr">
                    <a:solidFill>
                      <a:srgbClr val="6FEBA0"/>
                    </a:solidFill>
                  </a:tcPr>
                </a:tc>
                <a:tc>
                  <a:txBody>
                    <a:bodyPr/>
                    <a:lstStyle/>
                    <a:p>
                      <a:pPr algn="ctr">
                        <a:lnSpc>
                          <a:spcPct val="100000"/>
                        </a:lnSpc>
                      </a:pPr>
                      <a:r>
                        <a:rPr lang="en-US" dirty="0">
                          <a:solidFill>
                            <a:srgbClr val="000000"/>
                          </a:solidFill>
                        </a:rPr>
                        <a:t>COST</a:t>
                      </a:r>
                    </a:p>
                  </a:txBody>
                  <a:tcPr anchor="ctr">
                    <a:solidFill>
                      <a:srgbClr val="6FEBA0"/>
                    </a:solidFill>
                  </a:tcPr>
                </a:tc>
                <a:tc>
                  <a:txBody>
                    <a:bodyPr/>
                    <a:lstStyle/>
                    <a:p>
                      <a:pPr algn="ctr">
                        <a:lnSpc>
                          <a:spcPct val="100000"/>
                        </a:lnSpc>
                      </a:pPr>
                      <a:r>
                        <a:rPr lang="en-US" dirty="0">
                          <a:solidFill>
                            <a:srgbClr val="000000"/>
                          </a:solidFill>
                        </a:rPr>
                        <a:t>TUBES?</a:t>
                      </a:r>
                    </a:p>
                  </a:txBody>
                  <a:tcPr anchor="ctr">
                    <a:solidFill>
                      <a:srgbClr val="6FEBA0"/>
                    </a:solidFill>
                  </a:tcPr>
                </a:tc>
                <a:tc>
                  <a:txBody>
                    <a:bodyPr/>
                    <a:lstStyle/>
                    <a:p>
                      <a:pPr lvl="0" algn="ctr">
                        <a:lnSpc>
                          <a:spcPct val="100000"/>
                        </a:lnSpc>
                        <a:buNone/>
                      </a:pPr>
                      <a:r>
                        <a:rPr lang="en-US" dirty="0">
                          <a:solidFill>
                            <a:srgbClr val="000000"/>
                          </a:solidFill>
                        </a:rPr>
                        <a:t>WATER</a:t>
                      </a:r>
                    </a:p>
                  </a:txBody>
                  <a:tcPr anchor="ctr">
                    <a:solidFill>
                      <a:srgbClr val="6FEBA0"/>
                    </a:solidFill>
                  </a:tcPr>
                </a:tc>
                <a:tc>
                  <a:txBody>
                    <a:bodyPr/>
                    <a:lstStyle/>
                    <a:p>
                      <a:pPr algn="ctr">
                        <a:lnSpc>
                          <a:spcPct val="100000"/>
                        </a:lnSpc>
                      </a:pPr>
                      <a:r>
                        <a:rPr lang="en-US" dirty="0">
                          <a:solidFill>
                            <a:srgbClr val="000000"/>
                          </a:solidFill>
                        </a:rPr>
                        <a:t>SITE</a:t>
                      </a:r>
                    </a:p>
                  </a:txBody>
                  <a:tcPr anchor="ctr">
                    <a:solidFill>
                      <a:srgbClr val="6FEBA0"/>
                    </a:solidFill>
                  </a:tcPr>
                </a:tc>
                <a:tc>
                  <a:txBody>
                    <a:bodyPr/>
                    <a:lstStyle/>
                    <a:p>
                      <a:pPr lvl="0" algn="ctr">
                        <a:lnSpc>
                          <a:spcPct val="100000"/>
                        </a:lnSpc>
                        <a:buNone/>
                      </a:pPr>
                      <a:r>
                        <a:rPr lang="en-US" dirty="0">
                          <a:solidFill>
                            <a:srgbClr val="000000"/>
                          </a:solidFill>
                        </a:rPr>
                        <a:t>CONNECTED DEVICES</a:t>
                      </a:r>
                    </a:p>
                  </a:txBody>
                  <a:tcPr anchor="ctr">
                    <a:solidFill>
                      <a:srgbClr val="6FEBA0"/>
                    </a:solidFill>
                  </a:tcPr>
                </a:tc>
                <a:tc>
                  <a:txBody>
                    <a:bodyPr/>
                    <a:lstStyle/>
                    <a:p>
                      <a:pPr lvl="0" algn="ctr">
                        <a:lnSpc>
                          <a:spcPct val="100000"/>
                        </a:lnSpc>
                        <a:buNone/>
                      </a:pPr>
                      <a:r>
                        <a:rPr lang="en-US" dirty="0">
                          <a:solidFill>
                            <a:srgbClr val="000000"/>
                          </a:solidFill>
                        </a:rPr>
                        <a:t>APPROVED INSULINS</a:t>
                      </a:r>
                    </a:p>
                  </a:txBody>
                  <a:tcPr anchor="ctr">
                    <a:solidFill>
                      <a:srgbClr val="6FEBA0"/>
                    </a:solidFill>
                  </a:tcPr>
                </a:tc>
                <a:extLst>
                  <a:ext uri="{0D108BD9-81ED-4DB2-BD59-A6C34878D82A}">
                    <a16:rowId xmlns:a16="http://schemas.microsoft.com/office/drawing/2014/main" val="646494089"/>
                  </a:ext>
                </a:extLst>
              </a:tr>
              <a:tr h="1435457">
                <a:tc>
                  <a:txBody>
                    <a:bodyPr/>
                    <a:lstStyle/>
                    <a:p>
                      <a:pPr lvl="0" algn="ctr">
                        <a:buNone/>
                      </a:pPr>
                      <a:r>
                        <a:rPr lang="en-US" dirty="0"/>
                        <a:t>OMNIPOD 5</a:t>
                      </a:r>
                    </a:p>
                    <a:p>
                      <a:pPr lvl="0" algn="ctr">
                        <a:buNone/>
                      </a:pPr>
                      <a:r>
                        <a:rPr lang="en-US" dirty="0"/>
                        <a:t>(Rx ONLY)</a:t>
                      </a:r>
                    </a:p>
                  </a:txBody>
                  <a:tcPr anchor="ctr"/>
                </a:tc>
                <a:tc>
                  <a:txBody>
                    <a:bodyPr/>
                    <a:lstStyle/>
                    <a:p>
                      <a:pPr lvl="0" algn="ctr">
                        <a:buNone/>
                      </a:pPr>
                      <a:r>
                        <a:rPr lang="en-US" dirty="0"/>
                        <a:t>UP TO 200 UNITS Q3D</a:t>
                      </a:r>
                    </a:p>
                  </a:txBody>
                  <a:tcPr anchor="ctr"/>
                </a:tc>
                <a:tc>
                  <a:txBody>
                    <a:bodyPr/>
                    <a:lstStyle/>
                    <a:p>
                      <a:pPr algn="ctr"/>
                      <a:r>
                        <a:rPr lang="en-US" dirty="0"/>
                        <a:t>$$</a:t>
                      </a:r>
                    </a:p>
                  </a:txBody>
                  <a:tcPr anchor="ctr"/>
                </a:tc>
                <a:tc>
                  <a:txBody>
                    <a:bodyPr/>
                    <a:lstStyle/>
                    <a:p>
                      <a:pPr algn="ctr"/>
                      <a:r>
                        <a:rPr lang="en-US" dirty="0"/>
                        <a:t>NO</a:t>
                      </a:r>
                    </a:p>
                  </a:txBody>
                  <a:tcPr anchor="ctr"/>
                </a:tc>
                <a:tc>
                  <a:txBody>
                    <a:bodyPr/>
                    <a:lstStyle/>
                    <a:p>
                      <a:pPr lvl="0" algn="ctr">
                        <a:buNone/>
                      </a:pPr>
                      <a:r>
                        <a:rPr lang="en-US" dirty="0"/>
                        <a:t>≤25 FEET, ≤60 MIN</a:t>
                      </a:r>
                    </a:p>
                  </a:txBody>
                  <a:tcPr anchor="ctr"/>
                </a:tc>
                <a:tc>
                  <a:txBody>
                    <a:bodyPr/>
                    <a:lstStyle/>
                    <a:p>
                      <a:pPr algn="ctr"/>
                      <a:r>
                        <a:rPr lang="en-US" dirty="0"/>
                        <a:t>ARM, STOMACH, THIGH, BUTTOCKS</a:t>
                      </a:r>
                    </a:p>
                  </a:txBody>
                  <a:tcPr anchor="ctr"/>
                </a:tc>
                <a:tc>
                  <a:txBody>
                    <a:bodyPr/>
                    <a:lstStyle/>
                    <a:p>
                      <a:pPr lvl="0" algn="ctr">
                        <a:buNone/>
                      </a:pPr>
                      <a:r>
                        <a:rPr lang="en-US" dirty="0"/>
                        <a:t>DEXCOM G6</a:t>
                      </a:r>
                    </a:p>
                  </a:txBody>
                  <a:tcPr anchor="ctr"/>
                </a:tc>
                <a:tc>
                  <a:txBody>
                    <a:bodyPr/>
                    <a:lstStyle/>
                    <a:p>
                      <a:pPr lvl="0" algn="ctr">
                        <a:buNone/>
                      </a:pPr>
                      <a:r>
                        <a:rPr lang="en-US" dirty="0"/>
                        <a:t>NOVOLOG, HUMALOG</a:t>
                      </a:r>
                    </a:p>
                  </a:txBody>
                  <a:tcPr anchor="ctr"/>
                </a:tc>
                <a:extLst>
                  <a:ext uri="{0D108BD9-81ED-4DB2-BD59-A6C34878D82A}">
                    <a16:rowId xmlns:a16="http://schemas.microsoft.com/office/drawing/2014/main" val="930822181"/>
                  </a:ext>
                </a:extLst>
              </a:tr>
              <a:tr h="1301302">
                <a:tc>
                  <a:txBody>
                    <a:bodyPr/>
                    <a:lstStyle/>
                    <a:p>
                      <a:pPr algn="ctr"/>
                      <a:r>
                        <a:rPr lang="en-US" dirty="0"/>
                        <a:t>MEDTRONIC 780G</a:t>
                      </a:r>
                    </a:p>
                    <a:p>
                      <a:pPr lvl="0" algn="ctr">
                        <a:buNone/>
                      </a:pPr>
                      <a:r>
                        <a:rPr lang="en-US" dirty="0"/>
                        <a:t>(DME ONLY)</a:t>
                      </a:r>
                    </a:p>
                  </a:txBody>
                  <a:tcPr anchor="ctr"/>
                </a:tc>
                <a:tc>
                  <a:txBody>
                    <a:bodyPr/>
                    <a:lstStyle/>
                    <a:p>
                      <a:pPr algn="ctr"/>
                      <a:r>
                        <a:rPr lang="en-US" dirty="0"/>
                        <a:t>UP TO 300 UNITS Q3D</a:t>
                      </a:r>
                    </a:p>
                  </a:txBody>
                  <a:tcPr anchor="ctr"/>
                </a:tc>
                <a:tc>
                  <a:txBody>
                    <a:bodyPr/>
                    <a:lstStyle/>
                    <a:p>
                      <a:pPr algn="ctr"/>
                      <a:r>
                        <a:rPr lang="en-US" dirty="0"/>
                        <a:t>$$$$</a:t>
                      </a:r>
                    </a:p>
                  </a:txBody>
                  <a:tcPr anchor="ctr"/>
                </a:tc>
                <a:tc>
                  <a:txBody>
                    <a:bodyPr/>
                    <a:lstStyle/>
                    <a:p>
                      <a:pPr algn="ctr"/>
                      <a:r>
                        <a:rPr lang="en-US" dirty="0"/>
                        <a:t>YES</a:t>
                      </a:r>
                    </a:p>
                  </a:txBody>
                  <a:tcPr anchor="ctr"/>
                </a:tc>
                <a:tc>
                  <a:txBody>
                    <a:bodyPr/>
                    <a:lstStyle/>
                    <a:p>
                      <a:pPr lvl="0" algn="ctr">
                        <a:buNone/>
                      </a:pPr>
                      <a:r>
                        <a:rPr lang="en-US" dirty="0"/>
                        <a:t>NO*</a:t>
                      </a:r>
                    </a:p>
                  </a:txBody>
                  <a:tcPr anchor="ctr"/>
                </a:tc>
                <a:tc>
                  <a:txBody>
                    <a:bodyPr/>
                    <a:lstStyle/>
                    <a:p>
                      <a:pPr algn="ctr"/>
                      <a:r>
                        <a:rPr lang="en-US" dirty="0"/>
                        <a:t>STOMACH, LEG, BUTTOCKS</a:t>
                      </a:r>
                    </a:p>
                  </a:txBody>
                  <a:tcPr anchor="ctr"/>
                </a:tc>
                <a:tc>
                  <a:txBody>
                    <a:bodyPr/>
                    <a:lstStyle/>
                    <a:p>
                      <a:pPr lvl="0" algn="ctr">
                        <a:buNone/>
                      </a:pPr>
                      <a:r>
                        <a:rPr lang="en-US" dirty="0"/>
                        <a:t>GUARDIAN</a:t>
                      </a:r>
                    </a:p>
                  </a:txBody>
                  <a:tcPr anchor="ctr"/>
                </a:tc>
                <a:tc>
                  <a:txBody>
                    <a:bodyPr/>
                    <a:lstStyle/>
                    <a:p>
                      <a:pPr lvl="0" algn="ctr">
                        <a:buNone/>
                      </a:pPr>
                      <a:r>
                        <a:rPr lang="en-US" dirty="0"/>
                        <a:t>HUMALOG, NOVOLOG</a:t>
                      </a:r>
                    </a:p>
                  </a:txBody>
                  <a:tcPr anchor="ctr"/>
                </a:tc>
                <a:extLst>
                  <a:ext uri="{0D108BD9-81ED-4DB2-BD59-A6C34878D82A}">
                    <a16:rowId xmlns:a16="http://schemas.microsoft.com/office/drawing/2014/main" val="3575511532"/>
                  </a:ext>
                </a:extLst>
              </a:tr>
              <a:tr h="1140316">
                <a:tc>
                  <a:txBody>
                    <a:bodyPr/>
                    <a:lstStyle/>
                    <a:p>
                      <a:pPr lvl="0" algn="ctr">
                        <a:buNone/>
                      </a:pPr>
                      <a:r>
                        <a:rPr lang="en-US" dirty="0"/>
                        <a:t>TANDEM T-SLIM X2</a:t>
                      </a:r>
                    </a:p>
                    <a:p>
                      <a:pPr lvl="0" algn="ctr">
                        <a:buNone/>
                      </a:pPr>
                      <a:r>
                        <a:rPr lang="en-US" dirty="0"/>
                        <a:t>(DME ONLY)</a:t>
                      </a:r>
                    </a:p>
                  </a:txBody>
                  <a:tcPr anchor="ctr"/>
                </a:tc>
                <a:tc>
                  <a:txBody>
                    <a:bodyPr/>
                    <a:lstStyle/>
                    <a:p>
                      <a:pPr lvl="0" algn="ctr">
                        <a:buNone/>
                      </a:pPr>
                      <a:r>
                        <a:rPr lang="en-US" dirty="0"/>
                        <a:t>UP TO 300 UNITS Q3D</a:t>
                      </a:r>
                    </a:p>
                  </a:txBody>
                  <a:tcPr anchor="ctr"/>
                </a:tc>
                <a:tc>
                  <a:txBody>
                    <a:bodyPr/>
                    <a:lstStyle/>
                    <a:p>
                      <a:pPr lvl="0" algn="ctr">
                        <a:buNone/>
                      </a:pPr>
                      <a:r>
                        <a:rPr lang="en-US" dirty="0"/>
                        <a:t>$$$$</a:t>
                      </a:r>
                    </a:p>
                  </a:txBody>
                  <a:tcPr anchor="ctr"/>
                </a:tc>
                <a:tc>
                  <a:txBody>
                    <a:bodyPr/>
                    <a:lstStyle/>
                    <a:p>
                      <a:pPr lvl="0" algn="ctr">
                        <a:buNone/>
                      </a:pPr>
                      <a:r>
                        <a:rPr lang="en-US" dirty="0"/>
                        <a:t>YES</a:t>
                      </a:r>
                    </a:p>
                  </a:txBody>
                  <a:tcPr anchor="ctr"/>
                </a:tc>
                <a:tc>
                  <a:txBody>
                    <a:bodyPr/>
                    <a:lstStyle/>
                    <a:p>
                      <a:pPr lvl="0" algn="ctr">
                        <a:buNone/>
                      </a:pPr>
                      <a:r>
                        <a:rPr lang="en-US" dirty="0"/>
                        <a:t>NO*</a:t>
                      </a:r>
                    </a:p>
                  </a:txBody>
                  <a:tcPr anchor="ctr"/>
                </a:tc>
                <a:tc>
                  <a:txBody>
                    <a:bodyPr/>
                    <a:lstStyle/>
                    <a:p>
                      <a:pPr lvl="0" algn="ctr">
                        <a:buNone/>
                      </a:pPr>
                      <a:r>
                        <a:rPr lang="en-US" sz="1800" b="0" i="0" u="none" strike="noStrike" baseline="0" noProof="0" dirty="0">
                          <a:solidFill>
                            <a:srgbClr val="000000"/>
                          </a:solidFill>
                          <a:latin typeface="Tenorite"/>
                        </a:rPr>
                        <a:t>STOMACH, LEG, BUTTOCKS</a:t>
                      </a:r>
                      <a:endParaRPr lang="en-US" dirty="0"/>
                    </a:p>
                  </a:txBody>
                  <a:tcPr anchor="ctr"/>
                </a:tc>
                <a:tc>
                  <a:txBody>
                    <a:bodyPr/>
                    <a:lstStyle/>
                    <a:p>
                      <a:pPr lvl="0" algn="ctr">
                        <a:buNone/>
                      </a:pPr>
                      <a:r>
                        <a:rPr lang="en-US" dirty="0"/>
                        <a:t>DEXCOM G6, DEXCOM G7, IPHONE APP, LIBRE 2+</a:t>
                      </a:r>
                    </a:p>
                  </a:txBody>
                  <a:tcPr anchor="ctr"/>
                </a:tc>
                <a:tc>
                  <a:txBody>
                    <a:bodyPr/>
                    <a:lstStyle/>
                    <a:p>
                      <a:pPr lvl="0" algn="ctr">
                        <a:buNone/>
                      </a:pPr>
                      <a:r>
                        <a:rPr lang="en-US" dirty="0"/>
                        <a:t>HUMALOG, NOVOLOG</a:t>
                      </a:r>
                    </a:p>
                  </a:txBody>
                  <a:tcPr anchor="ctr"/>
                </a:tc>
                <a:extLst>
                  <a:ext uri="{0D108BD9-81ED-4DB2-BD59-A6C34878D82A}">
                    <a16:rowId xmlns:a16="http://schemas.microsoft.com/office/drawing/2014/main" val="1162273723"/>
                  </a:ext>
                </a:extLst>
              </a:tr>
            </a:tbl>
          </a:graphicData>
        </a:graphic>
      </p:graphicFrame>
      <p:sp>
        <p:nvSpPr>
          <p:cNvPr id="6" name="Footer Placeholder 10">
            <a:extLst>
              <a:ext uri="{FF2B5EF4-FFF2-40B4-BE49-F238E27FC236}">
                <a16:creationId xmlns:a16="http://schemas.microsoft.com/office/drawing/2014/main" id="{2BE730B7-7636-8CCF-6E0F-F5135DDF1596}"/>
              </a:ext>
            </a:extLst>
          </p:cNvPr>
          <p:cNvSpPr>
            <a:spLocks noGrp="1"/>
          </p:cNvSpPr>
          <p:nvPr/>
        </p:nvSpPr>
        <p:spPr>
          <a:xfrm>
            <a:off x="3850977" y="6353173"/>
            <a:ext cx="4468256"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100" dirty="0"/>
              <a:t>Source: ADA Consumer Guide, </a:t>
            </a:r>
            <a:r>
              <a:rPr lang="en-US" sz="1100" dirty="0" err="1"/>
              <a:t>DiabetesWise</a:t>
            </a:r>
            <a:r>
              <a:rPr lang="en-US" sz="1100" dirty="0"/>
              <a:t> Pro Device Library</a:t>
            </a:r>
          </a:p>
        </p:txBody>
      </p:sp>
    </p:spTree>
    <p:extLst>
      <p:ext uri="{BB962C8B-B14F-4D97-AF65-F5344CB8AC3E}">
        <p14:creationId xmlns:p14="http://schemas.microsoft.com/office/powerpoint/2010/main" val="1522843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1B7E893-CF04-0089-7238-345F070DD844}"/>
              </a:ext>
            </a:extLst>
          </p:cNvPr>
          <p:cNvSpPr>
            <a:spLocks noGrp="1"/>
          </p:cNvSpPr>
          <p:nvPr>
            <p:ph type="sldNum" sz="quarter" idx="12"/>
          </p:nvPr>
        </p:nvSpPr>
        <p:spPr/>
        <p:txBody>
          <a:bodyPr/>
          <a:lstStyle/>
          <a:p>
            <a:fld id="{D57F1E4F-1CFF-5643-939E-217C01CDF565}" type="slidenum">
              <a:rPr lang="en-US" sz="1100" smtClean="0">
                <a:solidFill>
                  <a:schemeClr val="tx1"/>
                </a:solidFill>
              </a:rPr>
              <a:pPr/>
              <a:t>21</a:t>
            </a:fld>
            <a:endParaRPr lang="en-US" sz="1100" dirty="0">
              <a:solidFill>
                <a:schemeClr val="tx1"/>
              </a:solidFill>
            </a:endParaRPr>
          </a:p>
        </p:txBody>
      </p:sp>
      <p:pic>
        <p:nvPicPr>
          <p:cNvPr id="5" name="Picture 4" descr="Sell Omnipod 5 Starter Kit | Diabetics Trust">
            <a:extLst>
              <a:ext uri="{FF2B5EF4-FFF2-40B4-BE49-F238E27FC236}">
                <a16:creationId xmlns:a16="http://schemas.microsoft.com/office/drawing/2014/main" id="{7AF7B288-6F9E-6F04-0F00-E1FD39C18CCE}"/>
              </a:ext>
            </a:extLst>
          </p:cNvPr>
          <p:cNvPicPr>
            <a:picLocks noChangeAspect="1"/>
          </p:cNvPicPr>
          <p:nvPr/>
        </p:nvPicPr>
        <p:blipFill rotWithShape="1">
          <a:blip r:embed="rId2"/>
          <a:srcRect l="12157" t="14844" r="7843" b="12891"/>
          <a:stretch/>
        </p:blipFill>
        <p:spPr>
          <a:xfrm>
            <a:off x="807075" y="136302"/>
            <a:ext cx="4330310" cy="3903493"/>
          </a:xfrm>
          <a:prstGeom prst="rect">
            <a:avLst/>
          </a:prstGeom>
        </p:spPr>
      </p:pic>
      <p:pic>
        <p:nvPicPr>
          <p:cNvPr id="6" name="Picture 5" descr="Omnipod 5 - 5 Pack | Diabetic Warehouse">
            <a:extLst>
              <a:ext uri="{FF2B5EF4-FFF2-40B4-BE49-F238E27FC236}">
                <a16:creationId xmlns:a16="http://schemas.microsoft.com/office/drawing/2014/main" id="{D1287557-0CE4-B1DE-C19A-5431175A9B1A}"/>
              </a:ext>
            </a:extLst>
          </p:cNvPr>
          <p:cNvPicPr>
            <a:picLocks noChangeAspect="1"/>
          </p:cNvPicPr>
          <p:nvPr/>
        </p:nvPicPr>
        <p:blipFill rotWithShape="1">
          <a:blip r:embed="rId3"/>
          <a:srcRect l="11765" t="13281" r="7059" b="6641"/>
          <a:stretch/>
        </p:blipFill>
        <p:spPr>
          <a:xfrm>
            <a:off x="173865" y="3377484"/>
            <a:ext cx="2870778" cy="2829918"/>
          </a:xfrm>
          <a:prstGeom prst="rect">
            <a:avLst/>
          </a:prstGeom>
        </p:spPr>
      </p:pic>
      <p:pic>
        <p:nvPicPr>
          <p:cNvPr id="7" name="Picture 6" descr="A diagram of a medical device&#10;&#10;Description automatically generated">
            <a:extLst>
              <a:ext uri="{FF2B5EF4-FFF2-40B4-BE49-F238E27FC236}">
                <a16:creationId xmlns:a16="http://schemas.microsoft.com/office/drawing/2014/main" id="{8531E934-0E51-31B2-2920-895FCFEF0A1D}"/>
              </a:ext>
            </a:extLst>
          </p:cNvPr>
          <p:cNvPicPr>
            <a:picLocks noChangeAspect="1"/>
          </p:cNvPicPr>
          <p:nvPr/>
        </p:nvPicPr>
        <p:blipFill rotWithShape="1">
          <a:blip r:embed="rId4"/>
          <a:srcRect l="3944" r="7183" b="191"/>
          <a:stretch/>
        </p:blipFill>
        <p:spPr>
          <a:xfrm>
            <a:off x="5232579" y="579415"/>
            <a:ext cx="6771201" cy="5602602"/>
          </a:xfrm>
          <a:prstGeom prst="rect">
            <a:avLst/>
          </a:prstGeom>
        </p:spPr>
      </p:pic>
      <p:pic>
        <p:nvPicPr>
          <p:cNvPr id="8" name="Picture 7" descr="A cell phone with a device on the screen&#10;&#10;Description automatically generated">
            <a:extLst>
              <a:ext uri="{FF2B5EF4-FFF2-40B4-BE49-F238E27FC236}">
                <a16:creationId xmlns:a16="http://schemas.microsoft.com/office/drawing/2014/main" id="{C806C479-D7BB-A74E-6AB6-E2B7EF2B474D}"/>
              </a:ext>
            </a:extLst>
          </p:cNvPr>
          <p:cNvPicPr>
            <a:picLocks noChangeAspect="1"/>
          </p:cNvPicPr>
          <p:nvPr/>
        </p:nvPicPr>
        <p:blipFill>
          <a:blip r:embed="rId5"/>
          <a:stretch>
            <a:fillRect/>
          </a:stretch>
        </p:blipFill>
        <p:spPr>
          <a:xfrm>
            <a:off x="2978147" y="3429536"/>
            <a:ext cx="2677918" cy="3073758"/>
          </a:xfrm>
          <a:prstGeom prst="rect">
            <a:avLst/>
          </a:prstGeom>
        </p:spPr>
      </p:pic>
    </p:spTree>
    <p:extLst>
      <p:ext uri="{BB962C8B-B14F-4D97-AF65-F5344CB8AC3E}">
        <p14:creationId xmlns:p14="http://schemas.microsoft.com/office/powerpoint/2010/main" val="2968833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AC2EB2-9FFB-4C9E-A7E2-0153190FAA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113E70-ED5E-D250-ADB6-737BC2A63488}"/>
              </a:ext>
            </a:extLst>
          </p:cNvPr>
          <p:cNvSpPr>
            <a:spLocks noGrp="1"/>
          </p:cNvSpPr>
          <p:nvPr>
            <p:ph type="title"/>
          </p:nvPr>
        </p:nvSpPr>
        <p:spPr>
          <a:xfrm>
            <a:off x="5476875" y="1671639"/>
            <a:ext cx="5835650" cy="1204912"/>
          </a:xfrm>
        </p:spPr>
        <p:txBody>
          <a:bodyPr>
            <a:normAutofit/>
          </a:bodyPr>
          <a:lstStyle/>
          <a:p>
            <a:r>
              <a:rPr lang="en-US" sz="4000" b="1"/>
              <a:t>OBJECTIVE 3: </a:t>
            </a:r>
            <a:r>
              <a:rPr lang="en-US" sz="4000" b="1">
                <a:highlight>
                  <a:srgbClr val="A3E8F7"/>
                </a:highlight>
              </a:rPr>
              <a:t>APPLY</a:t>
            </a:r>
          </a:p>
        </p:txBody>
      </p:sp>
      <p:sp>
        <p:nvSpPr>
          <p:cNvPr id="3" name="Text Placeholder 2">
            <a:extLst>
              <a:ext uri="{FF2B5EF4-FFF2-40B4-BE49-F238E27FC236}">
                <a16:creationId xmlns:a16="http://schemas.microsoft.com/office/drawing/2014/main" id="{1BE2C664-DE8E-3789-D11B-98810F2A6507}"/>
              </a:ext>
            </a:extLst>
          </p:cNvPr>
          <p:cNvSpPr>
            <a:spLocks noGrp="1"/>
          </p:cNvSpPr>
          <p:nvPr>
            <p:ph type="body" idx="1"/>
          </p:nvPr>
        </p:nvSpPr>
        <p:spPr>
          <a:xfrm>
            <a:off x="5476875" y="3111046"/>
            <a:ext cx="5835650" cy="2097088"/>
          </a:xfrm>
        </p:spPr>
        <p:txBody>
          <a:bodyPr vert="horz" lIns="91440" tIns="45720" rIns="91440" bIns="45720" rtlCol="0" anchor="t">
            <a:normAutofit/>
          </a:bodyPr>
          <a:lstStyle/>
          <a:p>
            <a:pPr marL="514350" indent="-514350">
              <a:buAutoNum type="arabicPeriod"/>
            </a:pPr>
            <a:r>
              <a:rPr lang="en-US" sz="2800" b="1" dirty="0">
                <a:highlight>
                  <a:srgbClr val="A3E8F7"/>
                </a:highlight>
                <a:ea typeface="+mn-lt"/>
                <a:cs typeface="+mn-lt"/>
              </a:rPr>
              <a:t>KNOWLEDGE OF GUIDELINES</a:t>
            </a:r>
          </a:p>
          <a:p>
            <a:pPr marL="514350" indent="-514350">
              <a:buAutoNum type="arabicPeriod"/>
            </a:pPr>
            <a:r>
              <a:rPr lang="en-US" sz="2800" dirty="0">
                <a:ea typeface="+mn-lt"/>
                <a:cs typeface="+mn-lt"/>
              </a:rPr>
              <a:t>KNOWLEDGE ON DIFFERENT CLASSES OF INSULIN</a:t>
            </a:r>
            <a:endParaRPr lang="en-US" sz="2800"/>
          </a:p>
        </p:txBody>
      </p:sp>
      <p:sp>
        <p:nvSpPr>
          <p:cNvPr id="6" name="Slide Number Placeholder 5">
            <a:extLst>
              <a:ext uri="{FF2B5EF4-FFF2-40B4-BE49-F238E27FC236}">
                <a16:creationId xmlns:a16="http://schemas.microsoft.com/office/drawing/2014/main" id="{713502DD-B8ED-ABA4-1FAA-06A06AFF7B1B}"/>
              </a:ext>
            </a:extLst>
          </p:cNvPr>
          <p:cNvSpPr>
            <a:spLocks noGrp="1"/>
          </p:cNvSpPr>
          <p:nvPr>
            <p:ph type="sldNum" sz="quarter" idx="12"/>
          </p:nvPr>
        </p:nvSpPr>
        <p:spPr/>
        <p:txBody>
          <a:bodyPr/>
          <a:lstStyle/>
          <a:p>
            <a:fld id="{B5CEABB6-07DC-46E8-9B57-56EC44A396E5}" type="slidenum">
              <a:rPr lang="en-US" sz="1100" smtClean="0">
                <a:solidFill>
                  <a:schemeClr val="tx1"/>
                </a:solidFill>
              </a:rPr>
              <a:t>22</a:t>
            </a:fld>
            <a:endParaRPr lang="en-US" sz="1100" dirty="0">
              <a:solidFill>
                <a:schemeClr val="tx1"/>
              </a:solidFill>
            </a:endParaRPr>
          </a:p>
        </p:txBody>
      </p:sp>
    </p:spTree>
    <p:extLst>
      <p:ext uri="{BB962C8B-B14F-4D97-AF65-F5344CB8AC3E}">
        <p14:creationId xmlns:p14="http://schemas.microsoft.com/office/powerpoint/2010/main" val="4319619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97C5C-A495-54CD-4D04-30298832AEAF}"/>
              </a:ext>
            </a:extLst>
          </p:cNvPr>
          <p:cNvSpPr>
            <a:spLocks noGrp="1"/>
          </p:cNvSpPr>
          <p:nvPr>
            <p:ph type="title"/>
          </p:nvPr>
        </p:nvSpPr>
        <p:spPr>
          <a:xfrm>
            <a:off x="838200" y="365125"/>
            <a:ext cx="10515600" cy="801688"/>
          </a:xfrm>
        </p:spPr>
        <p:txBody>
          <a:bodyPr vert="horz" lIns="91440" tIns="45720" rIns="91440" bIns="45720" rtlCol="0" anchor="ctr">
            <a:noAutofit/>
          </a:bodyPr>
          <a:lstStyle/>
          <a:p>
            <a:pPr>
              <a:lnSpc>
                <a:spcPct val="100000"/>
              </a:lnSpc>
            </a:pPr>
            <a:r>
              <a:rPr lang="en-US" sz="4000" b="1"/>
              <a:t>Ada Standards OF Care 2024</a:t>
            </a:r>
            <a:endParaRPr lang="en-US"/>
          </a:p>
        </p:txBody>
      </p:sp>
      <p:sp>
        <p:nvSpPr>
          <p:cNvPr id="11" name="Slide Number Placeholder 10">
            <a:extLst>
              <a:ext uri="{FF2B5EF4-FFF2-40B4-BE49-F238E27FC236}">
                <a16:creationId xmlns:a16="http://schemas.microsoft.com/office/drawing/2014/main" id="{D6890E88-21A8-F916-1881-735DF918D473}"/>
              </a:ext>
            </a:extLst>
          </p:cNvPr>
          <p:cNvSpPr>
            <a:spLocks noGrp="1"/>
          </p:cNvSpPr>
          <p:nvPr>
            <p:ph type="sldNum" sz="quarter" idx="12"/>
          </p:nvPr>
        </p:nvSpPr>
        <p:spPr/>
        <p:txBody>
          <a:bodyPr/>
          <a:lstStyle/>
          <a:p>
            <a:fld id="{B5CEABB6-07DC-46E8-9B57-56EC44A396E5}" type="slidenum">
              <a:rPr lang="en-US" sz="1100" smtClean="0">
                <a:solidFill>
                  <a:schemeClr val="tx1"/>
                </a:solidFill>
              </a:rPr>
              <a:pPr/>
              <a:t>23</a:t>
            </a:fld>
            <a:endParaRPr lang="en-US" sz="1100" dirty="0">
              <a:solidFill>
                <a:schemeClr val="tx1"/>
              </a:solidFill>
            </a:endParaRPr>
          </a:p>
        </p:txBody>
      </p:sp>
      <p:sp>
        <p:nvSpPr>
          <p:cNvPr id="3" name="Text Placeholder 2">
            <a:extLst>
              <a:ext uri="{FF2B5EF4-FFF2-40B4-BE49-F238E27FC236}">
                <a16:creationId xmlns:a16="http://schemas.microsoft.com/office/drawing/2014/main" id="{2F6299C8-0A41-08EB-996B-E79D9E0533E5}"/>
              </a:ext>
            </a:extLst>
          </p:cNvPr>
          <p:cNvSpPr>
            <a:spLocks noGrp="1"/>
          </p:cNvSpPr>
          <p:nvPr>
            <p:ph sz="quarter" idx="16"/>
          </p:nvPr>
        </p:nvSpPr>
        <p:spPr>
          <a:xfrm>
            <a:off x="447675" y="1176338"/>
            <a:ext cx="10515600" cy="409575"/>
          </a:xfrm>
        </p:spPr>
        <p:txBody>
          <a:bodyPr vert="horz" lIns="91440" tIns="45720" rIns="91440" bIns="45720" rtlCol="0" anchor="ctr">
            <a:normAutofit/>
          </a:bodyPr>
          <a:lstStyle/>
          <a:p>
            <a:pPr marL="0" indent="0">
              <a:lnSpc>
                <a:spcPct val="100000"/>
              </a:lnSpc>
              <a:buNone/>
            </a:pPr>
            <a:r>
              <a:rPr lang="en-US" sz="2000" u="sng" dirty="0"/>
              <a:t>GLYCEMIC GOALS &amp; HYPOGLYCEMIA</a:t>
            </a:r>
            <a:r>
              <a:rPr lang="en-US" sz="2000" dirty="0"/>
              <a:t>:</a:t>
            </a:r>
          </a:p>
        </p:txBody>
      </p:sp>
      <p:sp>
        <p:nvSpPr>
          <p:cNvPr id="4" name="Text Placeholder 3">
            <a:extLst>
              <a:ext uri="{FF2B5EF4-FFF2-40B4-BE49-F238E27FC236}">
                <a16:creationId xmlns:a16="http://schemas.microsoft.com/office/drawing/2014/main" id="{C48DD09E-95EF-2960-3195-B39912B250C1}"/>
              </a:ext>
            </a:extLst>
          </p:cNvPr>
          <p:cNvSpPr>
            <a:spLocks noGrp="1"/>
          </p:cNvSpPr>
          <p:nvPr>
            <p:ph type="body" sz="quarter" idx="4294967295"/>
          </p:nvPr>
        </p:nvSpPr>
        <p:spPr>
          <a:xfrm>
            <a:off x="244475" y="1589088"/>
            <a:ext cx="11614150" cy="4759325"/>
          </a:xfrm>
        </p:spPr>
        <p:txBody>
          <a:bodyPr vert="horz" lIns="91440" tIns="45720" rIns="91440" bIns="45720" rtlCol="0" anchor="t">
            <a:noAutofit/>
          </a:bodyPr>
          <a:lstStyle/>
          <a:p>
            <a:r>
              <a:rPr lang="en-US" sz="1800" b="1" dirty="0"/>
              <a:t>6.1</a:t>
            </a:r>
            <a:r>
              <a:rPr lang="en-US" sz="1800" dirty="0"/>
              <a:t> </a:t>
            </a:r>
            <a:r>
              <a:rPr lang="en-US" sz="1800" dirty="0">
                <a:highlight>
                  <a:srgbClr val="A3E8F7"/>
                </a:highlight>
              </a:rPr>
              <a:t>Assess glycemic status by A1C and/or appropriate continuous glucose monitoring (CGM) metrics</a:t>
            </a:r>
            <a:r>
              <a:rPr lang="en-US" sz="1800" dirty="0"/>
              <a:t> at least two times a year. Assess more frequently (e.g., every 3 months) for individuals not meeting treatment goals, with frequent or severe hypoglycemia or hyperglycemia, changing health status, or growth and development in youth. E</a:t>
            </a:r>
            <a:endParaRPr lang="en-US" dirty="0"/>
          </a:p>
          <a:p>
            <a:pPr lvl="1">
              <a:buFont typeface="Courier New" panose="020B0604020202020204" pitchFamily="34" charset="0"/>
              <a:buChar char="o"/>
            </a:pPr>
            <a:r>
              <a:rPr lang="en-US" sz="1400" b="1" dirty="0"/>
              <a:t>6.2</a:t>
            </a:r>
            <a:r>
              <a:rPr lang="en-US" sz="1400" dirty="0"/>
              <a:t> Assess glycemic status at least quarterly and as needed in individuals whose therapy has recently changed and/or who are not meeting glycemic goals. E</a:t>
            </a:r>
            <a:endParaRPr lang="en-US"/>
          </a:p>
          <a:p>
            <a:r>
              <a:rPr lang="en-US" sz="1800" b="1" dirty="0"/>
              <a:t>6.3</a:t>
            </a:r>
            <a:r>
              <a:rPr lang="en-US" sz="1800" dirty="0"/>
              <a:t> </a:t>
            </a:r>
            <a:r>
              <a:rPr lang="en-US" sz="1800" dirty="0">
                <a:highlight>
                  <a:srgbClr val="A3E8F7"/>
                </a:highlight>
              </a:rPr>
              <a:t>Standardized, single-page glucose reports from CGM devices</a:t>
            </a:r>
            <a:r>
              <a:rPr lang="en-US" sz="1800" dirty="0"/>
              <a:t> with visual cues, such as the ambulatory glucose profile, should be considered as a standard summary for all CGM devices. E</a:t>
            </a:r>
          </a:p>
          <a:p>
            <a:r>
              <a:rPr lang="en-US" sz="1800" b="1" dirty="0"/>
              <a:t>6.4</a:t>
            </a:r>
            <a:r>
              <a:rPr lang="en-US" sz="1800" dirty="0"/>
              <a:t> </a:t>
            </a:r>
            <a:r>
              <a:rPr lang="en-US" sz="1800" dirty="0">
                <a:highlight>
                  <a:srgbClr val="A3E8F7"/>
                </a:highlight>
              </a:rPr>
              <a:t>Time in range (TIR) is associated with the risk of microvascular complications and can be used for assessment of glycemic status</a:t>
            </a:r>
            <a:r>
              <a:rPr lang="en-US" sz="1800" dirty="0"/>
              <a:t>. Additionally, time below range and time above range are useful parameters for the evaluation of the treatment plan. C</a:t>
            </a:r>
          </a:p>
          <a:p>
            <a:r>
              <a:rPr lang="en-US" sz="1800" b="1" dirty="0">
                <a:ea typeface="+mn-lt"/>
                <a:cs typeface="+mn-lt"/>
              </a:rPr>
              <a:t>6.5a</a:t>
            </a:r>
            <a:r>
              <a:rPr lang="en-US" sz="1800" dirty="0">
                <a:ea typeface="+mn-lt"/>
                <a:cs typeface="+mn-lt"/>
              </a:rPr>
              <a:t> An </a:t>
            </a:r>
            <a:r>
              <a:rPr lang="en-US" sz="1800" dirty="0">
                <a:highlight>
                  <a:srgbClr val="A3E8F7"/>
                </a:highlight>
                <a:ea typeface="+mn-lt"/>
                <a:cs typeface="+mn-lt"/>
              </a:rPr>
              <a:t>A1C goal for many nonpregnant adults of &lt;7% (&lt;53 mmol/mol) without significant hypoglycemia is appropriate</a:t>
            </a:r>
            <a:r>
              <a:rPr lang="en-US" sz="1800" dirty="0">
                <a:ea typeface="+mn-lt"/>
                <a:cs typeface="+mn-lt"/>
              </a:rPr>
              <a:t>. A</a:t>
            </a:r>
            <a:endParaRPr lang="en-US" sz="1800" dirty="0"/>
          </a:p>
          <a:p>
            <a:r>
              <a:rPr lang="en-US" sz="1800" b="1" dirty="0">
                <a:ea typeface="+mn-lt"/>
                <a:cs typeface="+mn-lt"/>
              </a:rPr>
              <a:t>6.5b</a:t>
            </a:r>
            <a:r>
              <a:rPr lang="en-US" sz="1800" dirty="0">
                <a:ea typeface="+mn-lt"/>
                <a:cs typeface="+mn-lt"/>
              </a:rPr>
              <a:t> If using an ambulatory glucose profile/glucose management indicator to assess glycemia, a parallel </a:t>
            </a:r>
            <a:r>
              <a:rPr lang="en-US" sz="1800" dirty="0">
                <a:highlight>
                  <a:srgbClr val="A3E8F7"/>
                </a:highlight>
                <a:ea typeface="+mn-lt"/>
                <a:cs typeface="+mn-lt"/>
              </a:rPr>
              <a:t>goal for many nonpregnant adults is TIR &gt;70% with time below range &lt;4% and time &lt;54 mg/dL (&lt;3 mmol/L) &lt;1%</a:t>
            </a:r>
            <a:r>
              <a:rPr lang="en-US" sz="1800" dirty="0">
                <a:ea typeface="+mn-lt"/>
                <a:cs typeface="+mn-lt"/>
              </a:rPr>
              <a:t>. For those with frailty or </a:t>
            </a:r>
            <a:r>
              <a:rPr lang="en-US" sz="1800" dirty="0">
                <a:highlight>
                  <a:srgbClr val="A3E8F7"/>
                </a:highlight>
                <a:ea typeface="+mn-lt"/>
                <a:cs typeface="+mn-lt"/>
              </a:rPr>
              <a:t>at high risk of hypoglycemia, a goal of &gt;50% TIR with &lt;1% time below range</a:t>
            </a:r>
            <a:r>
              <a:rPr lang="en-US" sz="1800" dirty="0">
                <a:ea typeface="+mn-lt"/>
                <a:cs typeface="+mn-lt"/>
              </a:rPr>
              <a:t> is recommended. B</a:t>
            </a:r>
            <a:endParaRPr lang="en-US" sz="1800" dirty="0"/>
          </a:p>
        </p:txBody>
      </p:sp>
      <p:sp>
        <p:nvSpPr>
          <p:cNvPr id="5" name="Footer Placeholder 10">
            <a:extLst>
              <a:ext uri="{FF2B5EF4-FFF2-40B4-BE49-F238E27FC236}">
                <a16:creationId xmlns:a16="http://schemas.microsoft.com/office/drawing/2014/main" id="{925F367A-6AB5-2C76-616F-776392D55189}"/>
              </a:ext>
            </a:extLst>
          </p:cNvPr>
          <p:cNvSpPr>
            <a:spLocks noGrp="1"/>
          </p:cNvSpPr>
          <p:nvPr/>
        </p:nvSpPr>
        <p:spPr>
          <a:xfrm>
            <a:off x="3070174" y="6356349"/>
            <a:ext cx="5962752"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100" dirty="0"/>
              <a:t>Source: ADA Standards of Care 2024 – 6. Glycemic Goals and Hypoglycemia</a:t>
            </a:r>
          </a:p>
        </p:txBody>
      </p:sp>
    </p:spTree>
    <p:extLst>
      <p:ext uri="{BB962C8B-B14F-4D97-AF65-F5344CB8AC3E}">
        <p14:creationId xmlns:p14="http://schemas.microsoft.com/office/powerpoint/2010/main" val="41882595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E3D0F-1D11-2C39-230C-BC999405CC7E}"/>
              </a:ext>
            </a:extLst>
          </p:cNvPr>
          <p:cNvSpPr>
            <a:spLocks noGrp="1"/>
          </p:cNvSpPr>
          <p:nvPr>
            <p:ph type="title"/>
          </p:nvPr>
        </p:nvSpPr>
        <p:spPr/>
        <p:txBody>
          <a:bodyPr/>
          <a:lstStyle/>
          <a:p>
            <a:r>
              <a:rPr lang="en-US" sz="4000" b="1">
                <a:ea typeface="+mj-lt"/>
                <a:cs typeface="+mj-lt"/>
              </a:rPr>
              <a:t>ADA STANDARDS OF CARE 2024</a:t>
            </a:r>
            <a:endParaRPr lang="en-US" sz="4000">
              <a:ea typeface="+mj-lt"/>
              <a:cs typeface="+mj-lt"/>
            </a:endParaRPr>
          </a:p>
        </p:txBody>
      </p:sp>
      <p:sp>
        <p:nvSpPr>
          <p:cNvPr id="5" name="Slide Number Placeholder 4">
            <a:extLst>
              <a:ext uri="{FF2B5EF4-FFF2-40B4-BE49-F238E27FC236}">
                <a16:creationId xmlns:a16="http://schemas.microsoft.com/office/drawing/2014/main" id="{0288CE2F-8CAB-8F35-400B-5DB3F22D1C4B}"/>
              </a:ext>
            </a:extLst>
          </p:cNvPr>
          <p:cNvSpPr>
            <a:spLocks noGrp="1"/>
          </p:cNvSpPr>
          <p:nvPr>
            <p:ph type="sldNum" sz="quarter" idx="12"/>
          </p:nvPr>
        </p:nvSpPr>
        <p:spPr/>
        <p:txBody>
          <a:bodyPr/>
          <a:lstStyle/>
          <a:p>
            <a:fld id="{B5CEABB6-07DC-46E8-9B57-56EC44A396E5}" type="slidenum">
              <a:rPr lang="en-US" sz="1100" smtClean="0">
                <a:solidFill>
                  <a:schemeClr val="tx1"/>
                </a:solidFill>
              </a:rPr>
              <a:t>24</a:t>
            </a:fld>
            <a:endParaRPr lang="en-US" dirty="0">
              <a:solidFill>
                <a:schemeClr val="tx1"/>
              </a:solidFill>
            </a:endParaRPr>
          </a:p>
        </p:txBody>
      </p:sp>
      <p:pic>
        <p:nvPicPr>
          <p:cNvPr id="7" name="Content Placeholder 6">
            <a:extLst>
              <a:ext uri="{FF2B5EF4-FFF2-40B4-BE49-F238E27FC236}">
                <a16:creationId xmlns:a16="http://schemas.microsoft.com/office/drawing/2014/main" id="{1C716013-1E66-07E5-9B05-72EBC80CA224}"/>
              </a:ext>
            </a:extLst>
          </p:cNvPr>
          <p:cNvPicPr>
            <a:picLocks noGrp="1" noChangeAspect="1"/>
          </p:cNvPicPr>
          <p:nvPr>
            <p:ph sz="quarter" idx="16"/>
          </p:nvPr>
        </p:nvPicPr>
        <p:blipFill>
          <a:blip r:embed="rId2"/>
          <a:stretch>
            <a:fillRect/>
          </a:stretch>
        </p:blipFill>
        <p:spPr>
          <a:xfrm>
            <a:off x="6699828" y="1195254"/>
            <a:ext cx="5186971" cy="5162550"/>
          </a:xfrm>
        </p:spPr>
      </p:pic>
      <p:sp>
        <p:nvSpPr>
          <p:cNvPr id="4" name="TextBox 3">
            <a:extLst>
              <a:ext uri="{FF2B5EF4-FFF2-40B4-BE49-F238E27FC236}">
                <a16:creationId xmlns:a16="http://schemas.microsoft.com/office/drawing/2014/main" id="{97D2ACCE-1B1B-09F9-F4E7-48A4ABDB30FD}"/>
              </a:ext>
            </a:extLst>
          </p:cNvPr>
          <p:cNvSpPr txBox="1"/>
          <p:nvPr/>
        </p:nvSpPr>
        <p:spPr>
          <a:xfrm>
            <a:off x="1236908" y="1384479"/>
            <a:ext cx="4762500"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u="sng" dirty="0"/>
              <a:t>Glucose specific goals</a:t>
            </a:r>
            <a:r>
              <a:rPr lang="en-US" sz="2400" dirty="0"/>
              <a:t>:</a:t>
            </a:r>
            <a:endParaRPr lang="en-US" sz="2400" u="sng" dirty="0"/>
          </a:p>
          <a:p>
            <a:pPr marL="285750" indent="-285750">
              <a:buFont typeface="Arial"/>
              <a:buChar char="•"/>
            </a:pPr>
            <a:r>
              <a:rPr lang="en-US" sz="2400" dirty="0"/>
              <a:t>Increase time in range (TIR)</a:t>
            </a:r>
          </a:p>
          <a:p>
            <a:pPr marL="285750" indent="-285750">
              <a:buFont typeface="Arial"/>
              <a:buChar char="•"/>
            </a:pPr>
            <a:r>
              <a:rPr lang="en-US" sz="2400" dirty="0"/>
              <a:t>Reduce time above range (TAR) and time below range (TBR)</a:t>
            </a:r>
          </a:p>
          <a:p>
            <a:endParaRPr lang="en-US" sz="2400" dirty="0"/>
          </a:p>
          <a:p>
            <a:r>
              <a:rPr lang="en-US" sz="2400" b="1" dirty="0"/>
              <a:t>Technology (CGM +/- pumps) can help patients meet these goals!</a:t>
            </a:r>
          </a:p>
        </p:txBody>
      </p:sp>
      <p:pic>
        <p:nvPicPr>
          <p:cNvPr id="6" name="Picture 5" descr="A close-up of a chart&#10;&#10;Description automatically generated">
            <a:extLst>
              <a:ext uri="{FF2B5EF4-FFF2-40B4-BE49-F238E27FC236}">
                <a16:creationId xmlns:a16="http://schemas.microsoft.com/office/drawing/2014/main" id="{6C21B55B-AC21-B9D1-A1EA-73A1B847DDCB}"/>
              </a:ext>
            </a:extLst>
          </p:cNvPr>
          <p:cNvPicPr>
            <a:picLocks noChangeAspect="1"/>
          </p:cNvPicPr>
          <p:nvPr/>
        </p:nvPicPr>
        <p:blipFill>
          <a:blip r:embed="rId3"/>
          <a:stretch>
            <a:fillRect/>
          </a:stretch>
        </p:blipFill>
        <p:spPr>
          <a:xfrm>
            <a:off x="821028" y="4118758"/>
            <a:ext cx="5602310" cy="2087049"/>
          </a:xfrm>
          <a:prstGeom prst="rect">
            <a:avLst/>
          </a:prstGeom>
        </p:spPr>
      </p:pic>
      <p:sp>
        <p:nvSpPr>
          <p:cNvPr id="8" name="Footer Placeholder 10">
            <a:extLst>
              <a:ext uri="{FF2B5EF4-FFF2-40B4-BE49-F238E27FC236}">
                <a16:creationId xmlns:a16="http://schemas.microsoft.com/office/drawing/2014/main" id="{74B962ED-9DEA-D594-20BC-1F0731D73D6B}"/>
              </a:ext>
            </a:extLst>
          </p:cNvPr>
          <p:cNvSpPr>
            <a:spLocks noGrp="1"/>
          </p:cNvSpPr>
          <p:nvPr/>
        </p:nvSpPr>
        <p:spPr>
          <a:xfrm>
            <a:off x="3459000" y="6356349"/>
            <a:ext cx="5080815"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100" dirty="0"/>
              <a:t>Source: ADA Standards of Care 2024 – 6. Glycemic Goals and Hypoglycemia</a:t>
            </a:r>
          </a:p>
        </p:txBody>
      </p:sp>
    </p:spTree>
    <p:extLst>
      <p:ext uri="{BB962C8B-B14F-4D97-AF65-F5344CB8AC3E}">
        <p14:creationId xmlns:p14="http://schemas.microsoft.com/office/powerpoint/2010/main" val="25597831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89EF6EC-45F7-C34E-9240-0B56EE3B714A}"/>
              </a:ext>
            </a:extLst>
          </p:cNvPr>
          <p:cNvSpPr>
            <a:spLocks noGrp="1"/>
          </p:cNvSpPr>
          <p:nvPr>
            <p:ph type="ftr" sz="quarter" idx="4294967295"/>
          </p:nvPr>
        </p:nvSpPr>
        <p:spPr>
          <a:xfrm>
            <a:off x="2799442" y="6282847"/>
            <a:ext cx="6569247" cy="313339"/>
          </a:xfrm>
          <a:prstGeom prst="rect">
            <a:avLst/>
          </a:prstGeom>
        </p:spPr>
        <p:txBody>
          <a:bodyPr anchor="ctr"/>
          <a:lstStyle/>
          <a:p>
            <a:pPr algn="ctr"/>
            <a:r>
              <a:rPr lang="en-US" sz="1100" dirty="0">
                <a:solidFill>
                  <a:schemeClr val="bg1"/>
                </a:solidFill>
              </a:rPr>
              <a:t>Source: ADA Standards of Care 2024 – 9. Pharmacologic Approaches to Glycemic Treatment</a:t>
            </a:r>
          </a:p>
        </p:txBody>
      </p:sp>
      <p:sp>
        <p:nvSpPr>
          <p:cNvPr id="2" name="Slide Number Placeholder 1">
            <a:extLst>
              <a:ext uri="{FF2B5EF4-FFF2-40B4-BE49-F238E27FC236}">
                <a16:creationId xmlns:a16="http://schemas.microsoft.com/office/drawing/2014/main" id="{8DE2E0A7-3E65-004C-9B8D-2E7CDCEF61FF}"/>
              </a:ext>
            </a:extLst>
          </p:cNvPr>
          <p:cNvSpPr>
            <a:spLocks noGrp="1"/>
          </p:cNvSpPr>
          <p:nvPr>
            <p:ph type="sldNum" sz="quarter" idx="12"/>
          </p:nvPr>
        </p:nvSpPr>
        <p:spPr>
          <a:xfrm>
            <a:off x="10357187" y="6193348"/>
            <a:ext cx="796616" cy="490599"/>
          </a:xfrm>
        </p:spPr>
        <p:txBody>
          <a:bodyPr>
            <a:normAutofit/>
          </a:bodyPr>
          <a:lstStyle/>
          <a:p>
            <a:pPr>
              <a:spcAft>
                <a:spcPts val="600"/>
              </a:spcAft>
            </a:pPr>
            <a:fld id="{D57F1E4F-1CFF-5643-939E-217C01CDF565}" type="slidenum">
              <a:rPr lang="en-US" sz="1100" smtClean="0">
                <a:solidFill>
                  <a:schemeClr val="bg1"/>
                </a:solidFill>
              </a:rPr>
              <a:pPr>
                <a:spcAft>
                  <a:spcPts val="600"/>
                </a:spcAft>
              </a:pPr>
              <a:t>25</a:t>
            </a:fld>
            <a:endParaRPr lang="en-US" sz="1100" dirty="0">
              <a:solidFill>
                <a:schemeClr val="bg1"/>
              </a:solidFill>
            </a:endParaRPr>
          </a:p>
        </p:txBody>
      </p:sp>
      <p:sp>
        <p:nvSpPr>
          <p:cNvPr id="3" name="TextBox 2">
            <a:extLst>
              <a:ext uri="{FF2B5EF4-FFF2-40B4-BE49-F238E27FC236}">
                <a16:creationId xmlns:a16="http://schemas.microsoft.com/office/drawing/2014/main" id="{15375A81-45A9-964B-B1A3-5E7798336097}"/>
              </a:ext>
            </a:extLst>
          </p:cNvPr>
          <p:cNvSpPr txBox="1"/>
          <p:nvPr/>
        </p:nvSpPr>
        <p:spPr>
          <a:xfrm>
            <a:off x="1763600" y="5858349"/>
            <a:ext cx="8537263" cy="261610"/>
          </a:xfrm>
          <a:prstGeom prst="rect">
            <a:avLst/>
          </a:prstGeom>
          <a:noFill/>
        </p:spPr>
        <p:txBody>
          <a:bodyPr wrap="square" lIns="91440" tIns="45720" rIns="91440" bIns="45720" rtlCol="0" anchor="t">
            <a:spAutoFit/>
          </a:bodyPr>
          <a:lstStyle/>
          <a:p>
            <a:r>
              <a:rPr lang="en-US" sz="1100" dirty="0">
                <a:solidFill>
                  <a:schemeClr val="bg1"/>
                </a:solidFill>
              </a:rPr>
              <a:t>LAA, long-acting insulin analog; MDI, multiple daily injections; RAA, rapid-acting insulin analog; URAA, ultra-rapid-acting insulin analog</a:t>
            </a:r>
          </a:p>
        </p:txBody>
      </p:sp>
      <p:pic>
        <p:nvPicPr>
          <p:cNvPr id="6" name="Picture 4" descr="Choices of insulin regimens in people with type 1 diabetes. Continuous glucose monitoring improves outcomes with injected or infused insulin and is superior to blood glucose monitoring. Inhaled insulin may be used in place of injectable prandial insulin in the U.S. 1The number of plus signs (+) is an estimate of relative association of the regimen with increased flexibility, lower risk of hypoglycemia, and higher costs between the considered regimens. LAA, long-acting insulin analog; MDI, multiple daily injections; RAA, rapid-acting insulin analog; URAA, ultra-rapid-acting insulin analog. Reprinted from Holt et al. (5).">
            <a:extLst>
              <a:ext uri="{FF2B5EF4-FFF2-40B4-BE49-F238E27FC236}">
                <a16:creationId xmlns:a16="http://schemas.microsoft.com/office/drawing/2014/main" id="{EF57DDB7-ECDD-FC42-BB9F-452929CC626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726" b="39216"/>
          <a:stretch/>
        </p:blipFill>
        <p:spPr bwMode="auto">
          <a:xfrm>
            <a:off x="1879203" y="59634"/>
            <a:ext cx="8433594"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hoices of insulin regimens in people with type 1 diabetes. Continuous glucose monitoring improves outcomes with injected or infused insulin and is superior to blood glucose monitoring. Inhaled insulin may be used in place of injectable prandial insulin in the U.S. 1The number of plus signs (+) is an estimate of relative association of the regimen with increased flexibility, lower risk of hypoglycemia, and higher costs between the considered regimens. LAA, long-acting insulin analog; MDI, multiple daily injections; RAA, rapid-acting insulin analog; URAA, ultra-rapid-acting insulin analog. Reprinted from Holt et al. (5).">
            <a:extLst>
              <a:ext uri="{FF2B5EF4-FFF2-40B4-BE49-F238E27FC236}">
                <a16:creationId xmlns:a16="http://schemas.microsoft.com/office/drawing/2014/main" id="{26FCA837-483D-8A44-ACB1-DA41988FA39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8628"/>
          <a:stretch/>
        </p:blipFill>
        <p:spPr bwMode="auto">
          <a:xfrm>
            <a:off x="1873236" y="3468644"/>
            <a:ext cx="8433594" cy="228600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1CDC321F-49B2-3A45-9141-4D3F25BEC7EA}"/>
              </a:ext>
            </a:extLst>
          </p:cNvPr>
          <p:cNvSpPr/>
          <p:nvPr/>
        </p:nvSpPr>
        <p:spPr>
          <a:xfrm>
            <a:off x="1867269" y="3996846"/>
            <a:ext cx="8433594" cy="1761363"/>
          </a:xfrm>
          <a:prstGeom prst="rect">
            <a:avLst/>
          </a:prstGeom>
          <a:noFill/>
          <a:ln w="127000">
            <a:solidFill>
              <a:srgbClr val="6FEB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27270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6CDE46-E011-13D2-616D-45C47EB19D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495957-F852-FDC3-1EE8-F6BD6435604F}"/>
              </a:ext>
            </a:extLst>
          </p:cNvPr>
          <p:cNvSpPr>
            <a:spLocks noGrp="1"/>
          </p:cNvSpPr>
          <p:nvPr>
            <p:ph type="title"/>
          </p:nvPr>
        </p:nvSpPr>
        <p:spPr>
          <a:xfrm>
            <a:off x="5476875" y="1671639"/>
            <a:ext cx="5835650" cy="1204912"/>
          </a:xfrm>
        </p:spPr>
        <p:txBody>
          <a:bodyPr>
            <a:normAutofit/>
          </a:bodyPr>
          <a:lstStyle/>
          <a:p>
            <a:r>
              <a:rPr lang="en-US" sz="4000" b="1"/>
              <a:t>OBJECTIVE 3: </a:t>
            </a:r>
            <a:r>
              <a:rPr lang="en-US" sz="4000" b="1">
                <a:highlight>
                  <a:srgbClr val="A3E8F7"/>
                </a:highlight>
              </a:rPr>
              <a:t>APPLY</a:t>
            </a:r>
          </a:p>
        </p:txBody>
      </p:sp>
      <p:sp>
        <p:nvSpPr>
          <p:cNvPr id="3" name="Text Placeholder 2">
            <a:extLst>
              <a:ext uri="{FF2B5EF4-FFF2-40B4-BE49-F238E27FC236}">
                <a16:creationId xmlns:a16="http://schemas.microsoft.com/office/drawing/2014/main" id="{AE119114-CBB0-12A0-B093-0C3AE4B9D06B}"/>
              </a:ext>
            </a:extLst>
          </p:cNvPr>
          <p:cNvSpPr>
            <a:spLocks noGrp="1"/>
          </p:cNvSpPr>
          <p:nvPr>
            <p:ph type="body" idx="1"/>
          </p:nvPr>
        </p:nvSpPr>
        <p:spPr>
          <a:xfrm>
            <a:off x="5476875" y="3111046"/>
            <a:ext cx="5835650" cy="2097088"/>
          </a:xfrm>
        </p:spPr>
        <p:txBody>
          <a:bodyPr vert="horz" lIns="91440" tIns="45720" rIns="91440" bIns="45720" rtlCol="0" anchor="t">
            <a:normAutofit/>
          </a:bodyPr>
          <a:lstStyle/>
          <a:p>
            <a:pPr marL="514350" indent="-514350">
              <a:buAutoNum type="arabicPeriod"/>
            </a:pPr>
            <a:r>
              <a:rPr lang="en-US" sz="2800" dirty="0">
                <a:ea typeface="+mn-lt"/>
                <a:cs typeface="+mn-lt"/>
              </a:rPr>
              <a:t>KNOWLEDGE OF GUIDELINES</a:t>
            </a:r>
          </a:p>
          <a:p>
            <a:pPr marL="514350" indent="-514350">
              <a:buAutoNum type="arabicPeriod"/>
            </a:pPr>
            <a:r>
              <a:rPr lang="en-US" sz="2800" b="1" dirty="0">
                <a:highlight>
                  <a:srgbClr val="A3E8F7"/>
                </a:highlight>
                <a:ea typeface="+mn-lt"/>
                <a:cs typeface="+mn-lt"/>
              </a:rPr>
              <a:t>KNOWLEDGE ON DIFFERENT CLASSES OF INSULIN</a:t>
            </a:r>
            <a:endParaRPr lang="en-US" sz="2800" b="1">
              <a:highlight>
                <a:srgbClr val="A3E8F7"/>
              </a:highlight>
            </a:endParaRPr>
          </a:p>
        </p:txBody>
      </p:sp>
      <p:sp>
        <p:nvSpPr>
          <p:cNvPr id="6" name="Slide Number Placeholder 5">
            <a:extLst>
              <a:ext uri="{FF2B5EF4-FFF2-40B4-BE49-F238E27FC236}">
                <a16:creationId xmlns:a16="http://schemas.microsoft.com/office/drawing/2014/main" id="{678608C3-56A1-702A-BAA8-75D078A7DC3A}"/>
              </a:ext>
            </a:extLst>
          </p:cNvPr>
          <p:cNvSpPr>
            <a:spLocks noGrp="1"/>
          </p:cNvSpPr>
          <p:nvPr>
            <p:ph type="sldNum" sz="quarter" idx="12"/>
          </p:nvPr>
        </p:nvSpPr>
        <p:spPr/>
        <p:txBody>
          <a:bodyPr/>
          <a:lstStyle/>
          <a:p>
            <a:fld id="{B5CEABB6-07DC-46E8-9B57-56EC44A396E5}" type="slidenum">
              <a:rPr lang="en-US" sz="1100" smtClean="0">
                <a:solidFill>
                  <a:schemeClr val="tx1"/>
                </a:solidFill>
              </a:rPr>
              <a:t>26</a:t>
            </a:fld>
            <a:endParaRPr lang="en-US" dirty="0">
              <a:solidFill>
                <a:schemeClr val="tx1"/>
              </a:solidFill>
            </a:endParaRPr>
          </a:p>
        </p:txBody>
      </p:sp>
    </p:spTree>
    <p:extLst>
      <p:ext uri="{BB962C8B-B14F-4D97-AF65-F5344CB8AC3E}">
        <p14:creationId xmlns:p14="http://schemas.microsoft.com/office/powerpoint/2010/main" val="33454931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AA24665-951B-67CA-ED57-ABD9ACD7F1CD}"/>
            </a:ext>
          </a:extLst>
        </p:cNvPr>
        <p:cNvGrpSpPr/>
        <p:nvPr/>
      </p:nvGrpSpPr>
      <p:grpSpPr>
        <a:xfrm>
          <a:off x="0" y="0"/>
          <a:ext cx="0" cy="0"/>
          <a:chOff x="0" y="0"/>
          <a:chExt cx="0" cy="0"/>
        </a:xfrm>
      </p:grpSpPr>
      <p:pic>
        <p:nvPicPr>
          <p:cNvPr id="16" name="Picture 15" descr="Insulin profiles">
            <a:extLst>
              <a:ext uri="{FF2B5EF4-FFF2-40B4-BE49-F238E27FC236}">
                <a16:creationId xmlns:a16="http://schemas.microsoft.com/office/drawing/2014/main" id="{4D2A0CAA-5FF8-3842-78CC-6419B29C3D40}"/>
              </a:ext>
            </a:extLst>
          </p:cNvPr>
          <p:cNvPicPr>
            <a:picLocks noChangeAspect="1"/>
          </p:cNvPicPr>
          <p:nvPr/>
        </p:nvPicPr>
        <p:blipFill>
          <a:blip r:embed="rId2"/>
          <a:stretch>
            <a:fillRect/>
          </a:stretch>
        </p:blipFill>
        <p:spPr>
          <a:xfrm>
            <a:off x="541062" y="68263"/>
            <a:ext cx="11109876" cy="6721475"/>
          </a:xfrm>
          <a:prstGeom prst="rect">
            <a:avLst/>
          </a:prstGeom>
          <a:noFill/>
        </p:spPr>
      </p:pic>
      <p:sp>
        <p:nvSpPr>
          <p:cNvPr id="7" name="Date Placeholder 6" hidden="1">
            <a:extLst>
              <a:ext uri="{FF2B5EF4-FFF2-40B4-BE49-F238E27FC236}">
                <a16:creationId xmlns:a16="http://schemas.microsoft.com/office/drawing/2014/main" id="{1A2220C5-9083-BB75-5417-48BBF197B355}"/>
              </a:ext>
            </a:extLst>
          </p:cNvPr>
          <p:cNvSpPr>
            <a:spLocks noGrp="1"/>
          </p:cNvSpPr>
          <p:nvPr>
            <p:ph type="dt" sz="half" idx="4294967295"/>
          </p:nvPr>
        </p:nvSpPr>
        <p:spPr>
          <a:xfrm>
            <a:off x="838200" y="6356350"/>
            <a:ext cx="2743200" cy="365125"/>
          </a:xfrm>
          <a:prstGeom prst="rect">
            <a:avLst/>
          </a:prstGeom>
        </p:spPr>
        <p:txBody>
          <a:bodyPr/>
          <a:lstStyle/>
          <a:p>
            <a:pPr>
              <a:spcAft>
                <a:spcPts val="600"/>
              </a:spcAft>
            </a:pPr>
            <a:r>
              <a:rPr lang="en-US" dirty="0"/>
              <a:t>20XX</a:t>
            </a:r>
            <a:endParaRPr lang="en-US"/>
          </a:p>
        </p:txBody>
      </p:sp>
      <p:sp>
        <p:nvSpPr>
          <p:cNvPr id="9" name="Slide Number Placeholder 8" hidden="1">
            <a:extLst>
              <a:ext uri="{FF2B5EF4-FFF2-40B4-BE49-F238E27FC236}">
                <a16:creationId xmlns:a16="http://schemas.microsoft.com/office/drawing/2014/main" id="{DBDA200A-76A7-C290-A4FC-49B541CB110C}"/>
              </a:ext>
            </a:extLst>
          </p:cNvPr>
          <p:cNvSpPr>
            <a:spLocks noGrp="1"/>
          </p:cNvSpPr>
          <p:nvPr>
            <p:ph type="sldNum" sz="quarter" idx="12"/>
          </p:nvPr>
        </p:nvSpPr>
        <p:spPr/>
        <p:txBody>
          <a:bodyPr/>
          <a:lstStyle/>
          <a:p>
            <a:pPr>
              <a:spcAft>
                <a:spcPts val="600"/>
              </a:spcAft>
            </a:pPr>
            <a:fld id="{B5CEABB6-07DC-46E8-9B57-56EC44A396E5}" type="slidenum">
              <a:rPr lang="en-US" dirty="0" smtClean="0"/>
              <a:pPr>
                <a:spcAft>
                  <a:spcPts val="600"/>
                </a:spcAft>
              </a:pPr>
              <a:t>27</a:t>
            </a:fld>
            <a:endParaRPr lang="en-US"/>
          </a:p>
        </p:txBody>
      </p:sp>
      <p:sp>
        <p:nvSpPr>
          <p:cNvPr id="2" name="Footer Placeholder 10">
            <a:extLst>
              <a:ext uri="{FF2B5EF4-FFF2-40B4-BE49-F238E27FC236}">
                <a16:creationId xmlns:a16="http://schemas.microsoft.com/office/drawing/2014/main" id="{8DA71FF6-99D7-E919-3CD3-2FB53ED5471C}"/>
              </a:ext>
            </a:extLst>
          </p:cNvPr>
          <p:cNvSpPr>
            <a:spLocks noGrp="1"/>
          </p:cNvSpPr>
          <p:nvPr/>
        </p:nvSpPr>
        <p:spPr>
          <a:xfrm>
            <a:off x="7353532" y="6320176"/>
            <a:ext cx="3586545"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100" dirty="0"/>
              <a:t>Source: </a:t>
            </a:r>
            <a:r>
              <a:rPr lang="en-US" sz="1100" dirty="0" err="1"/>
              <a:t>Pyrls</a:t>
            </a:r>
            <a:endParaRPr lang="en-US" sz="1100" dirty="0"/>
          </a:p>
        </p:txBody>
      </p:sp>
    </p:spTree>
    <p:extLst>
      <p:ext uri="{BB962C8B-B14F-4D97-AF65-F5344CB8AC3E}">
        <p14:creationId xmlns:p14="http://schemas.microsoft.com/office/powerpoint/2010/main" val="24525445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806DB2-6365-A6D7-8DB3-33376F71BF2A}"/>
              </a:ext>
            </a:extLst>
          </p:cNvPr>
          <p:cNvSpPr>
            <a:spLocks noGrp="1"/>
          </p:cNvSpPr>
          <p:nvPr>
            <p:ph type="sldNum" sz="quarter" idx="12"/>
          </p:nvPr>
        </p:nvSpPr>
        <p:spPr/>
        <p:txBody>
          <a:bodyPr/>
          <a:lstStyle/>
          <a:p>
            <a:fld id="{D57F1E4F-1CFF-5643-939E-217C01CDF565}" type="slidenum">
              <a:rPr lang="en-US" sz="1100" smtClean="0">
                <a:solidFill>
                  <a:schemeClr val="tx1"/>
                </a:solidFill>
              </a:rPr>
              <a:pPr/>
              <a:t>28</a:t>
            </a:fld>
            <a:endParaRPr lang="en-US" sz="1100" dirty="0">
              <a:solidFill>
                <a:schemeClr val="tx1"/>
              </a:solidFill>
            </a:endParaRPr>
          </a:p>
        </p:txBody>
      </p:sp>
      <p:graphicFrame>
        <p:nvGraphicFramePr>
          <p:cNvPr id="5" name="Table 4">
            <a:extLst>
              <a:ext uri="{FF2B5EF4-FFF2-40B4-BE49-F238E27FC236}">
                <a16:creationId xmlns:a16="http://schemas.microsoft.com/office/drawing/2014/main" id="{49B9748F-05A1-46E7-91F1-8BFE8029B70A}"/>
              </a:ext>
            </a:extLst>
          </p:cNvPr>
          <p:cNvGraphicFramePr>
            <a:graphicFrameLocks noGrp="1"/>
          </p:cNvGraphicFramePr>
          <p:nvPr>
            <p:extLst>
              <p:ext uri="{D42A27DB-BD31-4B8C-83A1-F6EECF244321}">
                <p14:modId xmlns:p14="http://schemas.microsoft.com/office/powerpoint/2010/main" val="3614181588"/>
              </p:ext>
            </p:extLst>
          </p:nvPr>
        </p:nvGraphicFramePr>
        <p:xfrm>
          <a:off x="0" y="453957"/>
          <a:ext cx="12189469" cy="5956799"/>
        </p:xfrm>
        <a:graphic>
          <a:graphicData uri="http://schemas.openxmlformats.org/drawingml/2006/table">
            <a:tbl>
              <a:tblPr firstRow="1" bandRow="1">
                <a:tableStyleId>{7E9639D4-E3E2-4D34-9284-5A2195B3D0D7}</a:tableStyleId>
              </a:tblPr>
              <a:tblGrid>
                <a:gridCol w="3013480">
                  <a:extLst>
                    <a:ext uri="{9D8B030D-6E8A-4147-A177-3AD203B41FA5}">
                      <a16:colId xmlns:a16="http://schemas.microsoft.com/office/drawing/2014/main" val="2547528382"/>
                    </a:ext>
                  </a:extLst>
                </a:gridCol>
                <a:gridCol w="4467418">
                  <a:extLst>
                    <a:ext uri="{9D8B030D-6E8A-4147-A177-3AD203B41FA5}">
                      <a16:colId xmlns:a16="http://schemas.microsoft.com/office/drawing/2014/main" val="2898699309"/>
                    </a:ext>
                  </a:extLst>
                </a:gridCol>
                <a:gridCol w="2829241">
                  <a:extLst>
                    <a:ext uri="{9D8B030D-6E8A-4147-A177-3AD203B41FA5}">
                      <a16:colId xmlns:a16="http://schemas.microsoft.com/office/drawing/2014/main" val="1009315708"/>
                    </a:ext>
                  </a:extLst>
                </a:gridCol>
                <a:gridCol w="1879330">
                  <a:extLst>
                    <a:ext uri="{9D8B030D-6E8A-4147-A177-3AD203B41FA5}">
                      <a16:colId xmlns:a16="http://schemas.microsoft.com/office/drawing/2014/main" val="4014094205"/>
                    </a:ext>
                  </a:extLst>
                </a:gridCol>
              </a:tblGrid>
              <a:tr h="666702">
                <a:tc>
                  <a:txBody>
                    <a:bodyPr/>
                    <a:lstStyle/>
                    <a:p>
                      <a:r>
                        <a:rPr lang="en-US" dirty="0"/>
                        <a:t>Insulin Name (generic):</a:t>
                      </a:r>
                    </a:p>
                  </a:txBody>
                  <a:tcPr>
                    <a:lnB w="12700">
                      <a:solidFill>
                        <a:schemeClr val="tx1"/>
                      </a:solidFill>
                    </a:lnB>
                  </a:tcPr>
                </a:tc>
                <a:tc>
                  <a:txBody>
                    <a:bodyPr/>
                    <a:lstStyle/>
                    <a:p>
                      <a:r>
                        <a:rPr lang="en-US" dirty="0"/>
                        <a:t>Concentration(s) (pack size):</a:t>
                      </a:r>
                    </a:p>
                  </a:txBody>
                  <a:tcPr>
                    <a:lnB w="12700">
                      <a:solidFill>
                        <a:schemeClr val="tx1"/>
                      </a:solidFill>
                    </a:lnB>
                  </a:tcPr>
                </a:tc>
                <a:tc>
                  <a:txBody>
                    <a:bodyPr/>
                    <a:lstStyle/>
                    <a:p>
                      <a:pPr lvl="0">
                        <a:buNone/>
                      </a:pPr>
                      <a:r>
                        <a:rPr lang="en-US" dirty="0">
                          <a:solidFill>
                            <a:schemeClr val="bg1"/>
                          </a:solidFill>
                        </a:rPr>
                        <a:t>Discard after:</a:t>
                      </a:r>
                    </a:p>
                    <a:p>
                      <a:pPr lvl="0">
                        <a:buNone/>
                      </a:pPr>
                      <a:r>
                        <a:rPr lang="en-US" sz="1800" b="0" i="0" u="none" strike="noStrike" noProof="0" dirty="0">
                          <a:solidFill>
                            <a:schemeClr val="bg1"/>
                          </a:solidFill>
                          <a:latin typeface="Tenorite"/>
                        </a:rPr>
                        <a:t>room temp unless noted</a:t>
                      </a:r>
                    </a:p>
                  </a:txBody>
                  <a:tcPr>
                    <a:lnB w="12700">
                      <a:solidFill>
                        <a:schemeClr val="tx1"/>
                      </a:solidFill>
                    </a:lnB>
                  </a:tcPr>
                </a:tc>
                <a:tc>
                  <a:txBody>
                    <a:bodyPr/>
                    <a:lstStyle/>
                    <a:p>
                      <a:r>
                        <a:rPr lang="en-US" dirty="0"/>
                        <a:t>Duration:</a:t>
                      </a:r>
                    </a:p>
                  </a:txBody>
                  <a:tcPr>
                    <a:lnB w="12700">
                      <a:solidFill>
                        <a:schemeClr val="tx1"/>
                      </a:solidFill>
                    </a:lnB>
                  </a:tcPr>
                </a:tc>
                <a:extLst>
                  <a:ext uri="{0D108BD9-81ED-4DB2-BD59-A6C34878D82A}">
                    <a16:rowId xmlns:a16="http://schemas.microsoft.com/office/drawing/2014/main" val="227018225"/>
                  </a:ext>
                </a:extLst>
              </a:tr>
              <a:tr h="1046469">
                <a:tc>
                  <a:txBody>
                    <a:bodyPr/>
                    <a:lstStyle/>
                    <a:p>
                      <a:r>
                        <a:rPr lang="en-US" dirty="0"/>
                        <a:t>Tresiba (degludec)</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dirty="0"/>
                        <a:t>Pens: U-100 (15mL), U-200 (9mL)</a:t>
                      </a:r>
                    </a:p>
                    <a:p>
                      <a:pPr lvl="0">
                        <a:buNone/>
                      </a:pPr>
                      <a:r>
                        <a:rPr lang="en-US" dirty="0"/>
                        <a:t>Vials: U-100 (10mL)</a:t>
                      </a:r>
                    </a:p>
                    <a:p>
                      <a:pPr lvl="0">
                        <a:buNone/>
                      </a:pPr>
                      <a:endParaRPr lang="en-US" dirty="0"/>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en-US" dirty="0"/>
                        <a:t>56 days +/- fridge</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dirty="0"/>
                        <a:t>36-42 hours</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657236228"/>
                  </a:ext>
                </a:extLst>
              </a:tr>
              <a:tr h="379767">
                <a:tc>
                  <a:txBody>
                    <a:bodyPr/>
                    <a:lstStyle/>
                    <a:p>
                      <a:r>
                        <a:rPr lang="en-US" dirty="0" err="1"/>
                        <a:t>Basaglar</a:t>
                      </a:r>
                      <a:r>
                        <a:rPr lang="en-US" dirty="0"/>
                        <a:t> (glargine)</a:t>
                      </a:r>
                    </a:p>
                    <a:p>
                      <a:pPr lvl="0">
                        <a:buNone/>
                      </a:pPr>
                      <a:endParaRPr lang="en-US" dirty="0"/>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dirty="0"/>
                        <a:t>Pens: U-100 (15mL)</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en-US" dirty="0"/>
                        <a:t>28 days</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dirty="0"/>
                        <a:t>24-30 hours</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496083188"/>
                  </a:ext>
                </a:extLst>
              </a:tr>
              <a:tr h="666702">
                <a:tc>
                  <a:txBody>
                    <a:bodyPr/>
                    <a:lstStyle/>
                    <a:p>
                      <a:r>
                        <a:rPr lang="en-US" dirty="0"/>
                        <a:t>Lantus (glargine)</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dirty="0"/>
                        <a:t>Pens: U-100 (15mL) | Vials: U-100 (10mL)</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en-US" dirty="0"/>
                        <a:t>28 days</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dirty="0"/>
                        <a:t>24-30 hours</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546145789"/>
                  </a:ext>
                </a:extLst>
              </a:tr>
              <a:tr h="666702">
                <a:tc>
                  <a:txBody>
                    <a:bodyPr/>
                    <a:lstStyle/>
                    <a:p>
                      <a:r>
                        <a:rPr lang="en-US" err="1"/>
                        <a:t>Rezvoglar</a:t>
                      </a:r>
                      <a:r>
                        <a:rPr lang="en-US" dirty="0"/>
                        <a:t> (glargine-</a:t>
                      </a:r>
                      <a:r>
                        <a:rPr lang="en-US" err="1"/>
                        <a:t>aglr</a:t>
                      </a:r>
                      <a:r>
                        <a:rPr lang="en-US" dirty="0"/>
                        <a:t>)</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dirty="0"/>
                        <a:t>Pens: U-100 (15mL)</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en-US" dirty="0"/>
                        <a:t>28 days</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dirty="0"/>
                        <a:t>24-30 hours</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616664461"/>
                  </a:ext>
                </a:extLst>
              </a:tr>
              <a:tr h="689042">
                <a:tc>
                  <a:txBody>
                    <a:bodyPr/>
                    <a:lstStyle/>
                    <a:p>
                      <a:r>
                        <a:rPr lang="en-US" err="1"/>
                        <a:t>Semglee</a:t>
                      </a:r>
                      <a:r>
                        <a:rPr lang="en-US" dirty="0"/>
                        <a:t> (glargine-</a:t>
                      </a:r>
                      <a:r>
                        <a:rPr lang="en-US" err="1"/>
                        <a:t>yfgn</a:t>
                      </a:r>
                      <a:r>
                        <a:rPr lang="en-US" dirty="0"/>
                        <a:t>)</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dirty="0"/>
                        <a:t>Pens: U-100 (15mL) | Vials: U-100 (10mL)</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en-US" dirty="0"/>
                        <a:t>28 days</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dirty="0"/>
                        <a:t>24-30 hours</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288377570"/>
                  </a:ext>
                </a:extLst>
              </a:tr>
              <a:tr h="607626">
                <a:tc>
                  <a:txBody>
                    <a:bodyPr/>
                    <a:lstStyle/>
                    <a:p>
                      <a:r>
                        <a:rPr lang="en-US" dirty="0" err="1"/>
                        <a:t>Toujeo</a:t>
                      </a:r>
                      <a:r>
                        <a:rPr lang="en-US" dirty="0"/>
                        <a:t> (glargine)</a:t>
                      </a:r>
                    </a:p>
                    <a:p>
                      <a:pPr lvl="0">
                        <a:buNone/>
                      </a:pPr>
                      <a:endParaRPr lang="en-US" dirty="0"/>
                    </a:p>
                    <a:p>
                      <a:pPr lvl="0">
                        <a:buNone/>
                      </a:pPr>
                      <a:endParaRPr lang="en-US" dirty="0"/>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dirty="0"/>
                        <a:t>Pens: U-300 (4.5mL, max: 6mL)</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en-US" dirty="0"/>
                        <a:t>56 days</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dirty="0"/>
                        <a:t>24-36 hours</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327798351"/>
                  </a:ext>
                </a:extLst>
              </a:tr>
              <a:tr h="666702">
                <a:tc>
                  <a:txBody>
                    <a:bodyPr/>
                    <a:lstStyle/>
                    <a:p>
                      <a:pPr lvl="0">
                        <a:buNone/>
                      </a:pPr>
                      <a:r>
                        <a:rPr lang="en-US" dirty="0"/>
                        <a:t>Levemir (detemir)***</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en-US" dirty="0"/>
                        <a:t>Pens: U-100 (15mL) | Vial: U-100 (10mL)</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en-US" dirty="0"/>
                        <a:t>42 days (vials +/- fridge)</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en-US" dirty="0"/>
                        <a:t>20-24 hours</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814559460"/>
                  </a:ext>
                </a:extLst>
              </a:tr>
            </a:tbl>
          </a:graphicData>
        </a:graphic>
      </p:graphicFrame>
      <p:sp>
        <p:nvSpPr>
          <p:cNvPr id="7" name="Title 1">
            <a:extLst>
              <a:ext uri="{FF2B5EF4-FFF2-40B4-BE49-F238E27FC236}">
                <a16:creationId xmlns:a16="http://schemas.microsoft.com/office/drawing/2014/main" id="{D21F80C3-D210-6EBD-CCF3-770341BE3DF1}"/>
              </a:ext>
            </a:extLst>
          </p:cNvPr>
          <p:cNvSpPr txBox="1">
            <a:spLocks/>
          </p:cNvSpPr>
          <p:nvPr/>
        </p:nvSpPr>
        <p:spPr>
          <a:xfrm>
            <a:off x="838200" y="48976"/>
            <a:ext cx="10515600" cy="401436"/>
          </a:xfrm>
          <a:prstGeom prst="rect">
            <a:avLst/>
          </a:prstGeom>
        </p:spPr>
        <p:txBody>
          <a:bodyPr lIns="91440" tIns="45720" rIns="91440" bIns="45720" anchor="ctr">
            <a:normAutofit fontScale="70000" lnSpcReduction="20000"/>
          </a:bodyPr>
          <a:lst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a:lstStyle>
          <a:p>
            <a:pPr algn="ctr">
              <a:lnSpc>
                <a:spcPct val="120000"/>
              </a:lnSpc>
            </a:pPr>
            <a:r>
              <a:rPr lang="en-US" sz="2800" b="1" dirty="0"/>
              <a:t>TYPES OF INSULINS: BASAL (</a:t>
            </a:r>
            <a:r>
              <a:rPr lang="en-US" sz="2800" b="1" err="1"/>
              <a:t>laa</a:t>
            </a:r>
            <a:r>
              <a:rPr lang="en-US" sz="2800" b="1" dirty="0"/>
              <a:t>)</a:t>
            </a:r>
            <a:endParaRPr lang="en-US" sz="2800"/>
          </a:p>
        </p:txBody>
      </p:sp>
      <p:pic>
        <p:nvPicPr>
          <p:cNvPr id="9" name="Picture 8" descr="Insulin and Medicine Devices for Diabetes l Tresiba FlexTouch">
            <a:extLst>
              <a:ext uri="{FF2B5EF4-FFF2-40B4-BE49-F238E27FC236}">
                <a16:creationId xmlns:a16="http://schemas.microsoft.com/office/drawing/2014/main" id="{B1C8FB5F-F4CB-00B7-659F-470156EAD06F}"/>
              </a:ext>
            </a:extLst>
          </p:cNvPr>
          <p:cNvPicPr>
            <a:picLocks noChangeAspect="1"/>
          </p:cNvPicPr>
          <p:nvPr/>
        </p:nvPicPr>
        <p:blipFill rotWithShape="1">
          <a:blip r:embed="rId2"/>
          <a:srcRect l="4483" r="4483" b="-980"/>
          <a:stretch/>
        </p:blipFill>
        <p:spPr>
          <a:xfrm>
            <a:off x="106387" y="1349710"/>
            <a:ext cx="2141764" cy="836805"/>
          </a:xfrm>
          <a:prstGeom prst="rect">
            <a:avLst/>
          </a:prstGeom>
        </p:spPr>
      </p:pic>
      <p:pic>
        <p:nvPicPr>
          <p:cNvPr id="11" name="Picture 10" descr="Tresiba (insulin degludec): Uses, Side Effects, Dosage &amp; Reviews">
            <a:extLst>
              <a:ext uri="{FF2B5EF4-FFF2-40B4-BE49-F238E27FC236}">
                <a16:creationId xmlns:a16="http://schemas.microsoft.com/office/drawing/2014/main" id="{C6964B19-6789-3A27-96A4-153B9FB9657E}"/>
              </a:ext>
            </a:extLst>
          </p:cNvPr>
          <p:cNvPicPr>
            <a:picLocks noChangeAspect="1"/>
          </p:cNvPicPr>
          <p:nvPr/>
        </p:nvPicPr>
        <p:blipFill rotWithShape="1">
          <a:blip r:embed="rId3"/>
          <a:srcRect l="76736" t="9334" b="6965"/>
          <a:stretch/>
        </p:blipFill>
        <p:spPr>
          <a:xfrm>
            <a:off x="2249319" y="1114513"/>
            <a:ext cx="406536" cy="1029103"/>
          </a:xfrm>
          <a:prstGeom prst="rect">
            <a:avLst/>
          </a:prstGeom>
        </p:spPr>
      </p:pic>
      <p:pic>
        <p:nvPicPr>
          <p:cNvPr id="13" name="Picture 12" descr="A white pen with a yellow label&#10;&#10;Description automatically generated">
            <a:extLst>
              <a:ext uri="{FF2B5EF4-FFF2-40B4-BE49-F238E27FC236}">
                <a16:creationId xmlns:a16="http://schemas.microsoft.com/office/drawing/2014/main" id="{CD9A49F0-D832-021B-C9C5-200313049679}"/>
              </a:ext>
            </a:extLst>
          </p:cNvPr>
          <p:cNvPicPr>
            <a:picLocks noChangeAspect="1"/>
          </p:cNvPicPr>
          <p:nvPr/>
        </p:nvPicPr>
        <p:blipFill rotWithShape="1">
          <a:blip r:embed="rId4"/>
          <a:srcRect l="3500" t="39646" r="3400" b="43434"/>
          <a:stretch/>
        </p:blipFill>
        <p:spPr>
          <a:xfrm>
            <a:off x="70931" y="2427964"/>
            <a:ext cx="2290762" cy="333379"/>
          </a:xfrm>
          <a:prstGeom prst="rect">
            <a:avLst/>
          </a:prstGeom>
        </p:spPr>
      </p:pic>
      <p:pic>
        <p:nvPicPr>
          <p:cNvPr id="15" name="Picture 14" descr="Type 1 Diabetes and Ultra Endurance Sport – Why I take Lantus in the  Morning instead of the Evening – Brian's Routes">
            <a:extLst>
              <a:ext uri="{FF2B5EF4-FFF2-40B4-BE49-F238E27FC236}">
                <a16:creationId xmlns:a16="http://schemas.microsoft.com/office/drawing/2014/main" id="{9FA6E402-22C7-5990-F77A-54817A0735F8}"/>
              </a:ext>
            </a:extLst>
          </p:cNvPr>
          <p:cNvPicPr>
            <a:picLocks noChangeAspect="1"/>
          </p:cNvPicPr>
          <p:nvPr/>
        </p:nvPicPr>
        <p:blipFill>
          <a:blip r:embed="rId5"/>
          <a:stretch>
            <a:fillRect/>
          </a:stretch>
        </p:blipFill>
        <p:spPr>
          <a:xfrm rot="-900000">
            <a:off x="127903" y="2906060"/>
            <a:ext cx="2209800" cy="749435"/>
          </a:xfrm>
          <a:prstGeom prst="rect">
            <a:avLst/>
          </a:prstGeom>
        </p:spPr>
      </p:pic>
      <p:pic>
        <p:nvPicPr>
          <p:cNvPr id="17" name="Picture 16" descr="A bottle of insulin with a box&#10;&#10;Description automatically generated">
            <a:extLst>
              <a:ext uri="{FF2B5EF4-FFF2-40B4-BE49-F238E27FC236}">
                <a16:creationId xmlns:a16="http://schemas.microsoft.com/office/drawing/2014/main" id="{0AD15234-77E6-3C1C-B4A7-2C0C2E1DAF5B}"/>
              </a:ext>
            </a:extLst>
          </p:cNvPr>
          <p:cNvPicPr>
            <a:picLocks noChangeAspect="1"/>
          </p:cNvPicPr>
          <p:nvPr/>
        </p:nvPicPr>
        <p:blipFill rotWithShape="1">
          <a:blip r:embed="rId6"/>
          <a:srcRect l="56111" t="29167" r="23032" b="4352"/>
          <a:stretch/>
        </p:blipFill>
        <p:spPr>
          <a:xfrm>
            <a:off x="2399855" y="2841084"/>
            <a:ext cx="214356" cy="635839"/>
          </a:xfrm>
          <a:prstGeom prst="rect">
            <a:avLst/>
          </a:prstGeom>
        </p:spPr>
      </p:pic>
      <p:pic>
        <p:nvPicPr>
          <p:cNvPr id="19" name="Picture 18" descr="A close-up of a pen&#10;&#10;Description automatically generated">
            <a:extLst>
              <a:ext uri="{FF2B5EF4-FFF2-40B4-BE49-F238E27FC236}">
                <a16:creationId xmlns:a16="http://schemas.microsoft.com/office/drawing/2014/main" id="{D236EE1C-B04D-772C-C3FF-1030DDAC201F}"/>
              </a:ext>
            </a:extLst>
          </p:cNvPr>
          <p:cNvPicPr>
            <a:picLocks noChangeAspect="1"/>
          </p:cNvPicPr>
          <p:nvPr/>
        </p:nvPicPr>
        <p:blipFill rotWithShape="1">
          <a:blip r:embed="rId7"/>
          <a:srcRect l="-970" t="28729" b="28177"/>
          <a:stretch/>
        </p:blipFill>
        <p:spPr>
          <a:xfrm>
            <a:off x="70181" y="3818436"/>
            <a:ext cx="2335624" cy="268307"/>
          </a:xfrm>
          <a:prstGeom prst="rect">
            <a:avLst/>
          </a:prstGeom>
        </p:spPr>
      </p:pic>
      <p:pic>
        <p:nvPicPr>
          <p:cNvPr id="21" name="Picture 20" descr="A close-up of a pen&#10;&#10;Description automatically generated">
            <a:extLst>
              <a:ext uri="{FF2B5EF4-FFF2-40B4-BE49-F238E27FC236}">
                <a16:creationId xmlns:a16="http://schemas.microsoft.com/office/drawing/2014/main" id="{2CE62EC1-B27B-D91B-CB73-BD04AFBFD69E}"/>
              </a:ext>
            </a:extLst>
          </p:cNvPr>
          <p:cNvPicPr>
            <a:picLocks noChangeAspect="1"/>
          </p:cNvPicPr>
          <p:nvPr/>
        </p:nvPicPr>
        <p:blipFill rotWithShape="1">
          <a:blip r:embed="rId8"/>
          <a:srcRect t="66667" r="25084" b="8791"/>
          <a:stretch/>
        </p:blipFill>
        <p:spPr>
          <a:xfrm>
            <a:off x="101026" y="4415951"/>
            <a:ext cx="2143137" cy="342900"/>
          </a:xfrm>
          <a:prstGeom prst="rect">
            <a:avLst/>
          </a:prstGeom>
        </p:spPr>
      </p:pic>
      <p:pic>
        <p:nvPicPr>
          <p:cNvPr id="23" name="Picture 22" descr="A close-up of a bottle&#10;&#10;Description automatically generated">
            <a:extLst>
              <a:ext uri="{FF2B5EF4-FFF2-40B4-BE49-F238E27FC236}">
                <a16:creationId xmlns:a16="http://schemas.microsoft.com/office/drawing/2014/main" id="{D8E11B9E-1962-57B0-E2E7-CD7EA16AE7E0}"/>
              </a:ext>
            </a:extLst>
          </p:cNvPr>
          <p:cNvPicPr>
            <a:picLocks noChangeAspect="1"/>
          </p:cNvPicPr>
          <p:nvPr/>
        </p:nvPicPr>
        <p:blipFill rotWithShape="1">
          <a:blip r:embed="rId9"/>
          <a:srcRect l="38594" t="30737" r="48594" b="10489"/>
          <a:stretch/>
        </p:blipFill>
        <p:spPr>
          <a:xfrm>
            <a:off x="2567291" y="4147313"/>
            <a:ext cx="270355" cy="701871"/>
          </a:xfrm>
          <a:prstGeom prst="rect">
            <a:avLst/>
          </a:prstGeom>
        </p:spPr>
      </p:pic>
      <p:pic>
        <p:nvPicPr>
          <p:cNvPr id="25" name="Picture 24" descr="Close-up of a tube&#10;&#10;Description automatically generated">
            <a:extLst>
              <a:ext uri="{FF2B5EF4-FFF2-40B4-BE49-F238E27FC236}">
                <a16:creationId xmlns:a16="http://schemas.microsoft.com/office/drawing/2014/main" id="{2A7484F2-3D53-FD6C-5DE5-0C2165F7AD69}"/>
              </a:ext>
            </a:extLst>
          </p:cNvPr>
          <p:cNvPicPr>
            <a:picLocks noChangeAspect="1"/>
          </p:cNvPicPr>
          <p:nvPr/>
        </p:nvPicPr>
        <p:blipFill rotWithShape="1">
          <a:blip r:embed="rId10"/>
          <a:srcRect l="418" t="1449" r="-419" b="14113"/>
          <a:stretch/>
        </p:blipFill>
        <p:spPr>
          <a:xfrm>
            <a:off x="78196" y="5157017"/>
            <a:ext cx="2276478" cy="553798"/>
          </a:xfrm>
          <a:prstGeom prst="rect">
            <a:avLst/>
          </a:prstGeom>
        </p:spPr>
      </p:pic>
      <p:pic>
        <p:nvPicPr>
          <p:cNvPr id="27" name="Picture 26" descr="Levemir® (insulin detemir injection) FlexTouch® Pen">
            <a:extLst>
              <a:ext uri="{FF2B5EF4-FFF2-40B4-BE49-F238E27FC236}">
                <a16:creationId xmlns:a16="http://schemas.microsoft.com/office/drawing/2014/main" id="{852EA9CE-78BC-2333-0B45-43BF99B1A629}"/>
              </a:ext>
            </a:extLst>
          </p:cNvPr>
          <p:cNvPicPr>
            <a:picLocks noChangeAspect="1"/>
          </p:cNvPicPr>
          <p:nvPr/>
        </p:nvPicPr>
        <p:blipFill>
          <a:blip r:embed="rId11"/>
          <a:stretch>
            <a:fillRect/>
          </a:stretch>
        </p:blipFill>
        <p:spPr>
          <a:xfrm>
            <a:off x="71843" y="5866632"/>
            <a:ext cx="2276880" cy="626335"/>
          </a:xfrm>
          <a:prstGeom prst="rect">
            <a:avLst/>
          </a:prstGeom>
        </p:spPr>
      </p:pic>
      <p:pic>
        <p:nvPicPr>
          <p:cNvPr id="29" name="Picture 28" descr="Las personas con diabetes tipo 2 pierden peso al iniciar el tratamiento con  insulina detemir (Levemir®) - Canal Diabetes">
            <a:extLst>
              <a:ext uri="{FF2B5EF4-FFF2-40B4-BE49-F238E27FC236}">
                <a16:creationId xmlns:a16="http://schemas.microsoft.com/office/drawing/2014/main" id="{BC84D57F-136A-EE68-58B1-075E6F6DEF9C}"/>
              </a:ext>
            </a:extLst>
          </p:cNvPr>
          <p:cNvPicPr>
            <a:picLocks noChangeAspect="1"/>
          </p:cNvPicPr>
          <p:nvPr/>
        </p:nvPicPr>
        <p:blipFill rotWithShape="1">
          <a:blip r:embed="rId12"/>
          <a:srcRect l="64111" t="2788" r="14286" b="21965"/>
          <a:stretch/>
        </p:blipFill>
        <p:spPr>
          <a:xfrm>
            <a:off x="2397260" y="5733838"/>
            <a:ext cx="300782" cy="651161"/>
          </a:xfrm>
          <a:prstGeom prst="rect">
            <a:avLst/>
          </a:prstGeom>
        </p:spPr>
      </p:pic>
      <p:sp>
        <p:nvSpPr>
          <p:cNvPr id="6" name="Footer Placeholder 10">
            <a:extLst>
              <a:ext uri="{FF2B5EF4-FFF2-40B4-BE49-F238E27FC236}">
                <a16:creationId xmlns:a16="http://schemas.microsoft.com/office/drawing/2014/main" id="{1E766C51-D10C-D873-E26F-6A87678D587F}"/>
              </a:ext>
            </a:extLst>
          </p:cNvPr>
          <p:cNvSpPr>
            <a:spLocks noGrp="1"/>
          </p:cNvSpPr>
          <p:nvPr/>
        </p:nvSpPr>
        <p:spPr>
          <a:xfrm>
            <a:off x="3941431" y="6356349"/>
            <a:ext cx="4306605"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100" dirty="0"/>
              <a:t>Source: </a:t>
            </a:r>
            <a:r>
              <a:rPr lang="en-US" sz="1100" dirty="0" err="1"/>
              <a:t>Pyrls</a:t>
            </a:r>
            <a:r>
              <a:rPr lang="en-US" sz="1100" dirty="0"/>
              <a:t>, ADA Consumer Guide, Clinical Pharmacology</a:t>
            </a:r>
          </a:p>
        </p:txBody>
      </p:sp>
    </p:spTree>
    <p:extLst>
      <p:ext uri="{BB962C8B-B14F-4D97-AF65-F5344CB8AC3E}">
        <p14:creationId xmlns:p14="http://schemas.microsoft.com/office/powerpoint/2010/main" val="18412933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48511C-4FFA-6498-B519-DCBF5791A502}"/>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AD81DBD-C869-0E9F-F074-B017CC0E84A6}"/>
              </a:ext>
            </a:extLst>
          </p:cNvPr>
          <p:cNvGraphicFramePr>
            <a:graphicFrameLocks noGrp="1"/>
          </p:cNvGraphicFramePr>
          <p:nvPr>
            <p:extLst>
              <p:ext uri="{D42A27DB-BD31-4B8C-83A1-F6EECF244321}">
                <p14:modId xmlns:p14="http://schemas.microsoft.com/office/powerpoint/2010/main" val="3242217622"/>
              </p:ext>
            </p:extLst>
          </p:nvPr>
        </p:nvGraphicFramePr>
        <p:xfrm>
          <a:off x="0" y="453957"/>
          <a:ext cx="12189467" cy="6374859"/>
        </p:xfrm>
        <a:graphic>
          <a:graphicData uri="http://schemas.openxmlformats.org/drawingml/2006/table">
            <a:tbl>
              <a:tblPr firstRow="1" bandRow="1">
                <a:tableStyleId>{7E9639D4-E3E2-4D34-9284-5A2195B3D0D7}</a:tableStyleId>
              </a:tblPr>
              <a:tblGrid>
                <a:gridCol w="3181350">
                  <a:extLst>
                    <a:ext uri="{9D8B030D-6E8A-4147-A177-3AD203B41FA5}">
                      <a16:colId xmlns:a16="http://schemas.microsoft.com/office/drawing/2014/main" val="2547528382"/>
                    </a:ext>
                  </a:extLst>
                </a:gridCol>
                <a:gridCol w="4476750">
                  <a:extLst>
                    <a:ext uri="{9D8B030D-6E8A-4147-A177-3AD203B41FA5}">
                      <a16:colId xmlns:a16="http://schemas.microsoft.com/office/drawing/2014/main" val="2898699309"/>
                    </a:ext>
                  </a:extLst>
                </a:gridCol>
                <a:gridCol w="2652038">
                  <a:extLst>
                    <a:ext uri="{9D8B030D-6E8A-4147-A177-3AD203B41FA5}">
                      <a16:colId xmlns:a16="http://schemas.microsoft.com/office/drawing/2014/main" val="1009315708"/>
                    </a:ext>
                  </a:extLst>
                </a:gridCol>
                <a:gridCol w="1879329">
                  <a:extLst>
                    <a:ext uri="{9D8B030D-6E8A-4147-A177-3AD203B41FA5}">
                      <a16:colId xmlns:a16="http://schemas.microsoft.com/office/drawing/2014/main" val="4014094205"/>
                    </a:ext>
                  </a:extLst>
                </a:gridCol>
              </a:tblGrid>
              <a:tr h="693496">
                <a:tc>
                  <a:txBody>
                    <a:bodyPr/>
                    <a:lstStyle/>
                    <a:p>
                      <a:r>
                        <a:rPr lang="en-US" dirty="0"/>
                        <a:t>Insulin Name (generic):</a:t>
                      </a:r>
                    </a:p>
                  </a:txBody>
                  <a:tcPr>
                    <a:lnB w="12700">
                      <a:solidFill>
                        <a:schemeClr val="tx1"/>
                      </a:solidFill>
                    </a:lnB>
                  </a:tcPr>
                </a:tc>
                <a:tc>
                  <a:txBody>
                    <a:bodyPr/>
                    <a:lstStyle/>
                    <a:p>
                      <a:r>
                        <a:rPr lang="en-US" dirty="0"/>
                        <a:t>Concentration(s) (pack size):</a:t>
                      </a:r>
                    </a:p>
                  </a:txBody>
                  <a:tcPr>
                    <a:lnB w="12700">
                      <a:solidFill>
                        <a:schemeClr val="tx1"/>
                      </a:solidFill>
                    </a:lnB>
                  </a:tcPr>
                </a:tc>
                <a:tc>
                  <a:txBody>
                    <a:bodyPr/>
                    <a:lstStyle/>
                    <a:p>
                      <a:pPr lvl="0">
                        <a:buNone/>
                      </a:pPr>
                      <a:r>
                        <a:rPr lang="en-US" dirty="0">
                          <a:solidFill>
                            <a:schemeClr val="bg1"/>
                          </a:solidFill>
                        </a:rPr>
                        <a:t>Discard after:</a:t>
                      </a:r>
                    </a:p>
                    <a:p>
                      <a:pPr lvl="0">
                        <a:buNone/>
                      </a:pPr>
                      <a:r>
                        <a:rPr lang="en-US" sz="1800" b="0" i="0" u="none" strike="noStrike" noProof="0" dirty="0">
                          <a:solidFill>
                            <a:schemeClr val="bg1"/>
                          </a:solidFill>
                          <a:latin typeface="Tenorite"/>
                        </a:rPr>
                        <a:t>room temp unless noted</a:t>
                      </a:r>
                    </a:p>
                  </a:txBody>
                  <a:tcPr>
                    <a:lnB w="12700">
                      <a:solidFill>
                        <a:schemeClr val="tx1"/>
                      </a:solidFill>
                    </a:lnB>
                  </a:tcPr>
                </a:tc>
                <a:tc>
                  <a:txBody>
                    <a:bodyPr/>
                    <a:lstStyle/>
                    <a:p>
                      <a:r>
                        <a:rPr lang="en-US" dirty="0"/>
                        <a:t>Onset &amp; Duration:</a:t>
                      </a:r>
                    </a:p>
                  </a:txBody>
                  <a:tcPr>
                    <a:lnB w="12700">
                      <a:solidFill>
                        <a:schemeClr val="tx1"/>
                      </a:solidFill>
                    </a:lnB>
                  </a:tcPr>
                </a:tc>
                <a:extLst>
                  <a:ext uri="{0D108BD9-81ED-4DB2-BD59-A6C34878D82A}">
                    <a16:rowId xmlns:a16="http://schemas.microsoft.com/office/drawing/2014/main" val="227018225"/>
                  </a:ext>
                </a:extLst>
              </a:tr>
              <a:tr h="727603">
                <a:tc>
                  <a:txBody>
                    <a:bodyPr/>
                    <a:lstStyle/>
                    <a:p>
                      <a:r>
                        <a:rPr lang="en-US" dirty="0" err="1"/>
                        <a:t>Admelog</a:t>
                      </a:r>
                      <a:r>
                        <a:rPr lang="en-US" dirty="0"/>
                        <a:t> (lispro) (RAA)</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dirty="0"/>
                        <a:t>Pens: U-100 (15mL) | </a:t>
                      </a:r>
                      <a:r>
                        <a:rPr lang="en-US" sz="1800" b="0" i="0" u="none" strike="noStrike" noProof="0" dirty="0">
                          <a:solidFill>
                            <a:srgbClr val="000000"/>
                          </a:solidFill>
                          <a:latin typeface="Segoe UI"/>
                        </a:rPr>
                        <a:t>Vials: U-100 (10mL)</a:t>
                      </a:r>
                      <a:endParaRPr lang="en-US" dirty="0"/>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en-US" dirty="0"/>
                        <a:t>28 days </a:t>
                      </a:r>
                      <a:r>
                        <a:rPr lang="en-US" sz="1800" b="0" i="0" u="none" strike="noStrike" noProof="0" dirty="0">
                          <a:solidFill>
                            <a:srgbClr val="000000"/>
                          </a:solidFill>
                          <a:latin typeface="Tenorite"/>
                        </a:rPr>
                        <a:t>(vials +/- fridge)</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dirty="0"/>
                        <a:t>15 min</a:t>
                      </a:r>
                    </a:p>
                    <a:p>
                      <a:pPr lvl="0">
                        <a:buNone/>
                      </a:pPr>
                      <a:r>
                        <a:rPr lang="en-US" dirty="0"/>
                        <a:t>4-6 hours</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657236228"/>
                  </a:ext>
                </a:extLst>
              </a:tr>
              <a:tr h="1159611">
                <a:tc>
                  <a:txBody>
                    <a:bodyPr/>
                    <a:lstStyle/>
                    <a:p>
                      <a:r>
                        <a:rPr lang="en-US" dirty="0"/>
                        <a:t>Humalog (lispro) (RAA)</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en-US" sz="1800" b="0" i="0" u="none" strike="noStrike" noProof="0" dirty="0">
                          <a:solidFill>
                            <a:srgbClr val="000000"/>
                          </a:solidFill>
                          <a:latin typeface="Segoe UI"/>
                        </a:rPr>
                        <a:t>Pens: U-100 (15mL), U-200 (6mL)</a:t>
                      </a:r>
                    </a:p>
                    <a:p>
                      <a:pPr lvl="0">
                        <a:buNone/>
                      </a:pPr>
                      <a:r>
                        <a:rPr lang="en-US" sz="1800" b="0" i="0" u="none" strike="noStrike" noProof="0" dirty="0">
                          <a:solidFill>
                            <a:srgbClr val="000000"/>
                          </a:solidFill>
                          <a:latin typeface="Segoe UI"/>
                        </a:rPr>
                        <a:t>Vials: U-100 (10mL, 3mL) | Cartridge: U-100 (15mL)</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en-US" dirty="0"/>
                        <a:t>28 days </a:t>
                      </a:r>
                      <a:r>
                        <a:rPr lang="en-US" sz="1800" b="0" i="0" u="none" strike="noStrike" noProof="0" dirty="0">
                          <a:solidFill>
                            <a:srgbClr val="000000"/>
                          </a:solidFill>
                          <a:latin typeface="Tenorite"/>
                        </a:rPr>
                        <a:t>(vials +/- fridge)</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dirty="0"/>
                        <a:t>15 min</a:t>
                      </a:r>
                    </a:p>
                    <a:p>
                      <a:pPr lvl="0">
                        <a:buNone/>
                      </a:pPr>
                      <a:r>
                        <a:rPr lang="en-US" dirty="0"/>
                        <a:t>4-6 hours</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496083188"/>
                  </a:ext>
                </a:extLst>
              </a:tr>
              <a:tr h="989084">
                <a:tc>
                  <a:txBody>
                    <a:bodyPr/>
                    <a:lstStyle/>
                    <a:p>
                      <a:r>
                        <a:rPr lang="en-US" dirty="0" err="1"/>
                        <a:t>Lyumjev</a:t>
                      </a:r>
                      <a:r>
                        <a:rPr lang="en-US" dirty="0"/>
                        <a:t> (lispro-</a:t>
                      </a:r>
                      <a:r>
                        <a:rPr lang="en-US" dirty="0" err="1"/>
                        <a:t>aabc</a:t>
                      </a:r>
                      <a:r>
                        <a:rPr lang="en-US" dirty="0"/>
                        <a:t>) (URAA)</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dirty="0"/>
                        <a:t>Pens: U-100 (15mL), U-200 (6mL) | Vials: U-100 (10mL)</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en-US" dirty="0"/>
                        <a:t>28 days </a:t>
                      </a:r>
                      <a:r>
                        <a:rPr lang="en-US" sz="1800" b="0" i="0" u="none" strike="noStrike" noProof="0" dirty="0">
                          <a:solidFill>
                            <a:srgbClr val="000000"/>
                          </a:solidFill>
                          <a:latin typeface="Tenorite"/>
                        </a:rPr>
                        <a:t>(vials +/- fridge)</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dirty="0"/>
                        <a:t>1 min</a:t>
                      </a:r>
                    </a:p>
                    <a:p>
                      <a:pPr lvl="0">
                        <a:buNone/>
                      </a:pPr>
                      <a:r>
                        <a:rPr lang="en-US" dirty="0"/>
                        <a:t>4-6 hours</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546145789"/>
                  </a:ext>
                </a:extLst>
              </a:tr>
              <a:tr h="943609">
                <a:tc>
                  <a:txBody>
                    <a:bodyPr/>
                    <a:lstStyle/>
                    <a:p>
                      <a:r>
                        <a:rPr lang="en-US" dirty="0" err="1"/>
                        <a:t>Fiasp</a:t>
                      </a:r>
                      <a:r>
                        <a:rPr lang="en-US" dirty="0"/>
                        <a:t> (</a:t>
                      </a:r>
                      <a:r>
                        <a:rPr lang="en-US" dirty="0" err="1"/>
                        <a:t>aspart</a:t>
                      </a:r>
                      <a:r>
                        <a:rPr lang="en-US" dirty="0"/>
                        <a:t>) (URAA)</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dirty="0"/>
                        <a:t>Pens: U-100 (15mL) | Vials: U-100 (10mL) | </a:t>
                      </a:r>
                      <a:r>
                        <a:rPr lang="en-US" dirty="0" err="1"/>
                        <a:t>Cartidge</a:t>
                      </a:r>
                      <a:r>
                        <a:rPr lang="en-US" dirty="0"/>
                        <a:t>: U-100 (15mL) | </a:t>
                      </a:r>
                      <a:r>
                        <a:rPr lang="en-US" dirty="0" err="1"/>
                        <a:t>PenFill</a:t>
                      </a:r>
                      <a:r>
                        <a:rPr lang="en-US" dirty="0"/>
                        <a:t>: U-100 (15mL)</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en-US" dirty="0"/>
                        <a:t>28 days </a:t>
                      </a:r>
                      <a:r>
                        <a:rPr lang="en-US" sz="1800" b="0" i="0" u="none" strike="noStrike" noProof="0" dirty="0">
                          <a:solidFill>
                            <a:srgbClr val="000000"/>
                          </a:solidFill>
                          <a:latin typeface="Tenorite"/>
                        </a:rPr>
                        <a:t>(vials &amp; pens +/- fridge)</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dirty="0"/>
                        <a:t>2.5 min</a:t>
                      </a:r>
                    </a:p>
                    <a:p>
                      <a:pPr lvl="0">
                        <a:buNone/>
                      </a:pPr>
                      <a:r>
                        <a:rPr lang="en-US" dirty="0"/>
                        <a:t>5-6 hours</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616664461"/>
                  </a:ext>
                </a:extLst>
              </a:tr>
              <a:tr h="892628">
                <a:tc>
                  <a:txBody>
                    <a:bodyPr/>
                    <a:lstStyle/>
                    <a:p>
                      <a:r>
                        <a:rPr lang="en-US" dirty="0"/>
                        <a:t>Novolog (</a:t>
                      </a:r>
                      <a:r>
                        <a:rPr lang="en-US" dirty="0" err="1"/>
                        <a:t>aspart</a:t>
                      </a:r>
                      <a:r>
                        <a:rPr lang="en-US" dirty="0"/>
                        <a:t>) (RAA)</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dirty="0"/>
                        <a:t>Pens: U-100 (15mL) | Vials: U-100 (10mL) | </a:t>
                      </a:r>
                      <a:r>
                        <a:rPr lang="en-US" dirty="0" err="1"/>
                        <a:t>PenFill</a:t>
                      </a:r>
                      <a:r>
                        <a:rPr lang="en-US" dirty="0"/>
                        <a:t>: U-100 (15mL)</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en-US" dirty="0"/>
                        <a:t>28 days </a:t>
                      </a:r>
                      <a:r>
                        <a:rPr lang="en-US" sz="1800" b="0" i="0" u="none" strike="noStrike" noProof="0" dirty="0">
                          <a:solidFill>
                            <a:srgbClr val="000000"/>
                          </a:solidFill>
                          <a:latin typeface="Tenorite"/>
                        </a:rPr>
                        <a:t>(vials +/- fridge)</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dirty="0"/>
                        <a:t>15 min</a:t>
                      </a:r>
                    </a:p>
                    <a:p>
                      <a:pPr lvl="0">
                        <a:buNone/>
                      </a:pPr>
                      <a:r>
                        <a:rPr lang="en-US" dirty="0"/>
                        <a:t>5-6 hours</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288377570"/>
                  </a:ext>
                </a:extLst>
              </a:tr>
              <a:tr h="968828">
                <a:tc>
                  <a:txBody>
                    <a:bodyPr/>
                    <a:lstStyle/>
                    <a:p>
                      <a:r>
                        <a:rPr lang="en-US" dirty="0" err="1"/>
                        <a:t>Apidra</a:t>
                      </a:r>
                      <a:r>
                        <a:rPr lang="en-US" dirty="0"/>
                        <a:t> (</a:t>
                      </a:r>
                      <a:r>
                        <a:rPr lang="en-US" dirty="0" err="1"/>
                        <a:t>glulisine</a:t>
                      </a:r>
                      <a:r>
                        <a:rPr lang="en-US" dirty="0"/>
                        <a:t>) (RAA)</a:t>
                      </a:r>
                      <a:endParaRPr lang="en-US" dirty="0" err="1"/>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dirty="0"/>
                        <a:t>Pens: U-100 (15mL) | Vials U-100 (10mL)</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en-US" dirty="0"/>
                        <a:t>28 days </a:t>
                      </a:r>
                      <a:r>
                        <a:rPr lang="en-US" sz="1800" b="0" i="0" u="none" strike="noStrike" noProof="0" dirty="0">
                          <a:solidFill>
                            <a:srgbClr val="000000"/>
                          </a:solidFill>
                          <a:latin typeface="Tenorite"/>
                        </a:rPr>
                        <a:t>(vials +/- fridge)</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dirty="0"/>
                        <a:t>20 min</a:t>
                      </a:r>
                    </a:p>
                    <a:p>
                      <a:pPr lvl="0">
                        <a:buNone/>
                      </a:pPr>
                      <a:r>
                        <a:rPr lang="en-US" dirty="0"/>
                        <a:t>5-6 hours</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327798351"/>
                  </a:ext>
                </a:extLst>
              </a:tr>
            </a:tbl>
          </a:graphicData>
        </a:graphic>
      </p:graphicFrame>
      <p:pic>
        <p:nvPicPr>
          <p:cNvPr id="22" name="Picture 21" descr="Apidra SoloSTAR">
            <a:extLst>
              <a:ext uri="{FF2B5EF4-FFF2-40B4-BE49-F238E27FC236}">
                <a16:creationId xmlns:a16="http://schemas.microsoft.com/office/drawing/2014/main" id="{912636CA-141F-A5A9-2E4A-454ADA0CFF4C}"/>
              </a:ext>
            </a:extLst>
          </p:cNvPr>
          <p:cNvPicPr>
            <a:picLocks noChangeAspect="1"/>
          </p:cNvPicPr>
          <p:nvPr/>
        </p:nvPicPr>
        <p:blipFill rotWithShape="1">
          <a:blip r:embed="rId2"/>
          <a:srcRect l="44692" r="43750"/>
          <a:stretch/>
        </p:blipFill>
        <p:spPr>
          <a:xfrm rot="-5400000">
            <a:off x="1131433" y="5187723"/>
            <a:ext cx="284400" cy="2492829"/>
          </a:xfrm>
          <a:prstGeom prst="rect">
            <a:avLst/>
          </a:prstGeom>
        </p:spPr>
      </p:pic>
      <p:sp>
        <p:nvSpPr>
          <p:cNvPr id="4" name="Slide Number Placeholder 3">
            <a:extLst>
              <a:ext uri="{FF2B5EF4-FFF2-40B4-BE49-F238E27FC236}">
                <a16:creationId xmlns:a16="http://schemas.microsoft.com/office/drawing/2014/main" id="{1F7F3C27-156E-09C5-8054-4C99CDEC3548}"/>
              </a:ext>
            </a:extLst>
          </p:cNvPr>
          <p:cNvSpPr>
            <a:spLocks noGrp="1"/>
          </p:cNvSpPr>
          <p:nvPr>
            <p:ph type="sldNum" sz="quarter" idx="12"/>
          </p:nvPr>
        </p:nvSpPr>
        <p:spPr/>
        <p:txBody>
          <a:bodyPr/>
          <a:lstStyle/>
          <a:p>
            <a:fld id="{D57F1E4F-1CFF-5643-939E-217C01CDF565}" type="slidenum">
              <a:rPr lang="en-US" sz="1100" smtClean="0">
                <a:solidFill>
                  <a:schemeClr val="tx1"/>
                </a:solidFill>
              </a:rPr>
              <a:pPr/>
              <a:t>29</a:t>
            </a:fld>
            <a:endParaRPr lang="en-US" dirty="0">
              <a:solidFill>
                <a:schemeClr val="tx1"/>
              </a:solidFill>
            </a:endParaRPr>
          </a:p>
        </p:txBody>
      </p:sp>
      <p:sp>
        <p:nvSpPr>
          <p:cNvPr id="7" name="Title 1">
            <a:extLst>
              <a:ext uri="{FF2B5EF4-FFF2-40B4-BE49-F238E27FC236}">
                <a16:creationId xmlns:a16="http://schemas.microsoft.com/office/drawing/2014/main" id="{B0E04FE3-FC9A-1E5B-A1FE-565F13D01055}"/>
              </a:ext>
            </a:extLst>
          </p:cNvPr>
          <p:cNvSpPr txBox="1">
            <a:spLocks/>
          </p:cNvSpPr>
          <p:nvPr/>
        </p:nvSpPr>
        <p:spPr>
          <a:xfrm>
            <a:off x="838200" y="48976"/>
            <a:ext cx="10515600" cy="401436"/>
          </a:xfrm>
          <a:prstGeom prst="rect">
            <a:avLst/>
          </a:prstGeom>
        </p:spPr>
        <p:txBody>
          <a:bodyPr lIns="91440" tIns="45720" rIns="91440" bIns="45720" anchor="ctr">
            <a:normAutofit fontScale="70000" lnSpcReduction="20000"/>
          </a:bodyPr>
          <a:lst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a:lstStyle>
          <a:p>
            <a:pPr algn="ctr">
              <a:lnSpc>
                <a:spcPct val="120000"/>
              </a:lnSpc>
            </a:pPr>
            <a:r>
              <a:rPr lang="en-US" sz="2800" b="1" dirty="0"/>
              <a:t>TYPES OF INSULINS: BOLUS (RAA, &amp; URAA)</a:t>
            </a:r>
            <a:endParaRPr lang="en-US" sz="2800" dirty="0"/>
          </a:p>
        </p:txBody>
      </p:sp>
      <p:pic>
        <p:nvPicPr>
          <p:cNvPr id="6" name="Picture 5" descr="A close up of a tube&#10;&#10;Description automatically generated">
            <a:extLst>
              <a:ext uri="{FF2B5EF4-FFF2-40B4-BE49-F238E27FC236}">
                <a16:creationId xmlns:a16="http://schemas.microsoft.com/office/drawing/2014/main" id="{165AAA19-356B-E420-2009-8FCD5F67B3D6}"/>
              </a:ext>
            </a:extLst>
          </p:cNvPr>
          <p:cNvPicPr>
            <a:picLocks noChangeAspect="1"/>
          </p:cNvPicPr>
          <p:nvPr/>
        </p:nvPicPr>
        <p:blipFill>
          <a:blip r:embed="rId3"/>
          <a:stretch>
            <a:fillRect/>
          </a:stretch>
        </p:blipFill>
        <p:spPr>
          <a:xfrm>
            <a:off x="-28575" y="1424523"/>
            <a:ext cx="2619375" cy="379929"/>
          </a:xfrm>
          <a:prstGeom prst="rect">
            <a:avLst/>
          </a:prstGeom>
        </p:spPr>
      </p:pic>
      <p:pic>
        <p:nvPicPr>
          <p:cNvPr id="8" name="Picture 7" descr="Close-up of a white bottle with black text&#10;&#10;Description automatically generated">
            <a:extLst>
              <a:ext uri="{FF2B5EF4-FFF2-40B4-BE49-F238E27FC236}">
                <a16:creationId xmlns:a16="http://schemas.microsoft.com/office/drawing/2014/main" id="{26FD687F-9909-2247-3DB6-9C0031081067}"/>
              </a:ext>
            </a:extLst>
          </p:cNvPr>
          <p:cNvPicPr>
            <a:picLocks noChangeAspect="1"/>
          </p:cNvPicPr>
          <p:nvPr/>
        </p:nvPicPr>
        <p:blipFill>
          <a:blip r:embed="rId4"/>
          <a:stretch>
            <a:fillRect/>
          </a:stretch>
        </p:blipFill>
        <p:spPr>
          <a:xfrm>
            <a:off x="2686050" y="1143000"/>
            <a:ext cx="247650" cy="695325"/>
          </a:xfrm>
          <a:prstGeom prst="rect">
            <a:avLst/>
          </a:prstGeom>
        </p:spPr>
      </p:pic>
      <p:pic>
        <p:nvPicPr>
          <p:cNvPr id="10" name="Picture 9" descr="A close-up of a box and a vial&#10;&#10;Description automatically generated">
            <a:extLst>
              <a:ext uri="{FF2B5EF4-FFF2-40B4-BE49-F238E27FC236}">
                <a16:creationId xmlns:a16="http://schemas.microsoft.com/office/drawing/2014/main" id="{883C865C-9E61-CAA5-7539-E43CBEEE65EC}"/>
              </a:ext>
            </a:extLst>
          </p:cNvPr>
          <p:cNvPicPr>
            <a:picLocks noChangeAspect="1"/>
          </p:cNvPicPr>
          <p:nvPr/>
        </p:nvPicPr>
        <p:blipFill rotWithShape="1">
          <a:blip r:embed="rId5"/>
          <a:srcRect l="72563" t="22302" r="10108" b="10432"/>
          <a:stretch/>
        </p:blipFill>
        <p:spPr>
          <a:xfrm>
            <a:off x="2814453" y="1839685"/>
            <a:ext cx="287333" cy="1103043"/>
          </a:xfrm>
          <a:prstGeom prst="rect">
            <a:avLst/>
          </a:prstGeom>
        </p:spPr>
      </p:pic>
      <p:pic>
        <p:nvPicPr>
          <p:cNvPr id="12" name="Picture 11" descr="A blue tube with a white label&#10;&#10;Description automatically generated">
            <a:extLst>
              <a:ext uri="{FF2B5EF4-FFF2-40B4-BE49-F238E27FC236}">
                <a16:creationId xmlns:a16="http://schemas.microsoft.com/office/drawing/2014/main" id="{61333972-AB8E-4498-3660-A2A318AF6677}"/>
              </a:ext>
            </a:extLst>
          </p:cNvPr>
          <p:cNvPicPr>
            <a:picLocks noChangeAspect="1"/>
          </p:cNvPicPr>
          <p:nvPr/>
        </p:nvPicPr>
        <p:blipFill>
          <a:blip r:embed="rId6"/>
          <a:stretch>
            <a:fillRect/>
          </a:stretch>
        </p:blipFill>
        <p:spPr>
          <a:xfrm>
            <a:off x="-32038" y="2159701"/>
            <a:ext cx="2363932" cy="537606"/>
          </a:xfrm>
          <a:prstGeom prst="rect">
            <a:avLst/>
          </a:prstGeom>
        </p:spPr>
      </p:pic>
      <p:pic>
        <p:nvPicPr>
          <p:cNvPr id="14" name="Picture 13" descr="A close-up of a pen&#10;&#10;Description automatically generated">
            <a:extLst>
              <a:ext uri="{FF2B5EF4-FFF2-40B4-BE49-F238E27FC236}">
                <a16:creationId xmlns:a16="http://schemas.microsoft.com/office/drawing/2014/main" id="{9F64743E-F243-18D7-E64B-66F2E4E386D9}"/>
              </a:ext>
            </a:extLst>
          </p:cNvPr>
          <p:cNvPicPr>
            <a:picLocks noChangeAspect="1"/>
          </p:cNvPicPr>
          <p:nvPr/>
        </p:nvPicPr>
        <p:blipFill rotWithShape="1">
          <a:blip r:embed="rId7"/>
          <a:srcRect l="6250" t="16298" r="9583" b="26496"/>
          <a:stretch/>
        </p:blipFill>
        <p:spPr>
          <a:xfrm>
            <a:off x="3711" y="2639662"/>
            <a:ext cx="2484441" cy="382227"/>
          </a:xfrm>
          <a:prstGeom prst="rect">
            <a:avLst/>
          </a:prstGeom>
        </p:spPr>
      </p:pic>
      <p:pic>
        <p:nvPicPr>
          <p:cNvPr id="16" name="Picture 15" descr="Close-up of a bottle&#10;&#10;Description automatically generated">
            <a:extLst>
              <a:ext uri="{FF2B5EF4-FFF2-40B4-BE49-F238E27FC236}">
                <a16:creationId xmlns:a16="http://schemas.microsoft.com/office/drawing/2014/main" id="{648AEDB0-BE98-8CFA-3989-0CAF0D752ADA}"/>
              </a:ext>
            </a:extLst>
          </p:cNvPr>
          <p:cNvPicPr>
            <a:picLocks noChangeAspect="1"/>
          </p:cNvPicPr>
          <p:nvPr/>
        </p:nvPicPr>
        <p:blipFill rotWithShape="1">
          <a:blip r:embed="rId8"/>
          <a:srcRect l="16726" t="247" r="22064" b="3333"/>
          <a:stretch/>
        </p:blipFill>
        <p:spPr>
          <a:xfrm>
            <a:off x="2399619" y="2056287"/>
            <a:ext cx="438154" cy="754952"/>
          </a:xfrm>
          <a:prstGeom prst="rect">
            <a:avLst/>
          </a:prstGeom>
        </p:spPr>
      </p:pic>
      <p:pic>
        <p:nvPicPr>
          <p:cNvPr id="18" name="Picture 17" descr="A pen and a bottle of liquid&#10;&#10;Description automatically generated">
            <a:extLst>
              <a:ext uri="{FF2B5EF4-FFF2-40B4-BE49-F238E27FC236}">
                <a16:creationId xmlns:a16="http://schemas.microsoft.com/office/drawing/2014/main" id="{4A3AA99B-F6F2-9540-70E1-74B511C746D7}"/>
              </a:ext>
            </a:extLst>
          </p:cNvPr>
          <p:cNvPicPr>
            <a:picLocks noChangeAspect="1"/>
          </p:cNvPicPr>
          <p:nvPr/>
        </p:nvPicPr>
        <p:blipFill rotWithShape="1">
          <a:blip r:embed="rId9"/>
          <a:srcRect l="67361" t="15856" r="12963" b="38852"/>
          <a:stretch/>
        </p:blipFill>
        <p:spPr>
          <a:xfrm>
            <a:off x="2811236" y="3289527"/>
            <a:ext cx="314329" cy="739714"/>
          </a:xfrm>
          <a:prstGeom prst="rect">
            <a:avLst/>
          </a:prstGeom>
        </p:spPr>
      </p:pic>
      <p:pic>
        <p:nvPicPr>
          <p:cNvPr id="20" name="Picture 19" descr="ADA Consumer Guide">
            <a:extLst>
              <a:ext uri="{FF2B5EF4-FFF2-40B4-BE49-F238E27FC236}">
                <a16:creationId xmlns:a16="http://schemas.microsoft.com/office/drawing/2014/main" id="{F3462DA6-746F-CF28-B864-9750E56BC8B7}"/>
              </a:ext>
            </a:extLst>
          </p:cNvPr>
          <p:cNvPicPr>
            <a:picLocks noChangeAspect="1"/>
          </p:cNvPicPr>
          <p:nvPr/>
        </p:nvPicPr>
        <p:blipFill rotWithShape="1">
          <a:blip r:embed="rId10"/>
          <a:srcRect t="41319" b="43055"/>
          <a:stretch/>
        </p:blipFill>
        <p:spPr>
          <a:xfrm>
            <a:off x="66675" y="3332389"/>
            <a:ext cx="2143125" cy="323854"/>
          </a:xfrm>
          <a:prstGeom prst="rect">
            <a:avLst/>
          </a:prstGeom>
        </p:spPr>
      </p:pic>
      <p:pic>
        <p:nvPicPr>
          <p:cNvPr id="24" name="Picture 23" descr="Fiasp FlexTouch">
            <a:extLst>
              <a:ext uri="{FF2B5EF4-FFF2-40B4-BE49-F238E27FC236}">
                <a16:creationId xmlns:a16="http://schemas.microsoft.com/office/drawing/2014/main" id="{2199BC14-72E5-E4C8-6EBF-4DE639A2B8CE}"/>
              </a:ext>
            </a:extLst>
          </p:cNvPr>
          <p:cNvPicPr>
            <a:picLocks noChangeAspect="1"/>
          </p:cNvPicPr>
          <p:nvPr/>
        </p:nvPicPr>
        <p:blipFill rotWithShape="1">
          <a:blip r:embed="rId11"/>
          <a:srcRect l="42708" r="40972"/>
          <a:stretch/>
        </p:blipFill>
        <p:spPr>
          <a:xfrm rot="-5400000">
            <a:off x="996723" y="3402467"/>
            <a:ext cx="361953" cy="2209800"/>
          </a:xfrm>
          <a:prstGeom prst="rect">
            <a:avLst/>
          </a:prstGeom>
        </p:spPr>
      </p:pic>
      <p:pic>
        <p:nvPicPr>
          <p:cNvPr id="28" name="Picture 27" descr="NovoLog FlexPen">
            <a:extLst>
              <a:ext uri="{FF2B5EF4-FFF2-40B4-BE49-F238E27FC236}">
                <a16:creationId xmlns:a16="http://schemas.microsoft.com/office/drawing/2014/main" id="{6EBEB705-9D09-F786-7D30-E516B8D7D378}"/>
              </a:ext>
            </a:extLst>
          </p:cNvPr>
          <p:cNvPicPr>
            <a:picLocks noChangeAspect="1"/>
          </p:cNvPicPr>
          <p:nvPr/>
        </p:nvPicPr>
        <p:blipFill rotWithShape="1">
          <a:blip r:embed="rId12"/>
          <a:srcRect l="41319" r="44792"/>
          <a:stretch/>
        </p:blipFill>
        <p:spPr>
          <a:xfrm rot="-5400000">
            <a:off x="1144361" y="4166508"/>
            <a:ext cx="359233" cy="2514600"/>
          </a:xfrm>
          <a:prstGeom prst="rect">
            <a:avLst/>
          </a:prstGeom>
        </p:spPr>
      </p:pic>
      <p:pic>
        <p:nvPicPr>
          <p:cNvPr id="30" name="Picture 29" descr="A blue and white label with yellow text&#10;&#10;Description automatically generated">
            <a:extLst>
              <a:ext uri="{FF2B5EF4-FFF2-40B4-BE49-F238E27FC236}">
                <a16:creationId xmlns:a16="http://schemas.microsoft.com/office/drawing/2014/main" id="{8B12D02D-EBA4-62DD-2CF4-943C5CA5E97B}"/>
              </a:ext>
            </a:extLst>
          </p:cNvPr>
          <p:cNvPicPr>
            <a:picLocks noChangeAspect="1"/>
          </p:cNvPicPr>
          <p:nvPr/>
        </p:nvPicPr>
        <p:blipFill rotWithShape="1">
          <a:blip r:embed="rId13"/>
          <a:srcRect t="9877" r="17167" b="9877"/>
          <a:stretch/>
        </p:blipFill>
        <p:spPr>
          <a:xfrm>
            <a:off x="66675" y="3661002"/>
            <a:ext cx="2143129" cy="276225"/>
          </a:xfrm>
          <a:prstGeom prst="rect">
            <a:avLst/>
          </a:prstGeom>
        </p:spPr>
      </p:pic>
      <p:pic>
        <p:nvPicPr>
          <p:cNvPr id="31" name="Picture 30" descr="Fiasp® Official Physician Site | Fiasp® (insulin aspart) injection 100 U/mL">
            <a:extLst>
              <a:ext uri="{FF2B5EF4-FFF2-40B4-BE49-F238E27FC236}">
                <a16:creationId xmlns:a16="http://schemas.microsoft.com/office/drawing/2014/main" id="{B1B03F89-4A12-08D3-28ED-D7D5312D1337}"/>
              </a:ext>
            </a:extLst>
          </p:cNvPr>
          <p:cNvPicPr>
            <a:picLocks noChangeAspect="1"/>
          </p:cNvPicPr>
          <p:nvPr/>
        </p:nvPicPr>
        <p:blipFill rotWithShape="1">
          <a:blip r:embed="rId14"/>
          <a:srcRect l="50174" t="68421" r="8014" b="138"/>
          <a:stretch/>
        </p:blipFill>
        <p:spPr>
          <a:xfrm rot="5400000">
            <a:off x="2601006" y="4401803"/>
            <a:ext cx="832659" cy="169411"/>
          </a:xfrm>
          <a:prstGeom prst="rect">
            <a:avLst/>
          </a:prstGeom>
        </p:spPr>
      </p:pic>
      <p:pic>
        <p:nvPicPr>
          <p:cNvPr id="32" name="Picture 31" descr="Fiasp® Official Physician Site | Fiasp® (insulin aspart) injection 100 U/mL">
            <a:extLst>
              <a:ext uri="{FF2B5EF4-FFF2-40B4-BE49-F238E27FC236}">
                <a16:creationId xmlns:a16="http://schemas.microsoft.com/office/drawing/2014/main" id="{795FB2B0-8489-0808-2916-6E86498692E6}"/>
              </a:ext>
            </a:extLst>
          </p:cNvPr>
          <p:cNvPicPr>
            <a:picLocks noChangeAspect="1"/>
          </p:cNvPicPr>
          <p:nvPr/>
        </p:nvPicPr>
        <p:blipFill rotWithShape="1">
          <a:blip r:embed="rId14"/>
          <a:srcRect l="1742" t="65263" r="67596" b="138"/>
          <a:stretch/>
        </p:blipFill>
        <p:spPr>
          <a:xfrm rot="5400000">
            <a:off x="2355396" y="4341252"/>
            <a:ext cx="841123" cy="312207"/>
          </a:xfrm>
          <a:prstGeom prst="rect">
            <a:avLst/>
          </a:prstGeom>
        </p:spPr>
      </p:pic>
      <p:pic>
        <p:nvPicPr>
          <p:cNvPr id="33" name="Picture 32" descr="A close-up of a bottle&#10;&#10;Description automatically generated">
            <a:extLst>
              <a:ext uri="{FF2B5EF4-FFF2-40B4-BE49-F238E27FC236}">
                <a16:creationId xmlns:a16="http://schemas.microsoft.com/office/drawing/2014/main" id="{D97338BA-B0C3-B2C8-BE4A-26D994847F41}"/>
              </a:ext>
            </a:extLst>
          </p:cNvPr>
          <p:cNvPicPr>
            <a:picLocks noChangeAspect="1"/>
          </p:cNvPicPr>
          <p:nvPr/>
        </p:nvPicPr>
        <p:blipFill>
          <a:blip r:embed="rId15"/>
          <a:stretch>
            <a:fillRect/>
          </a:stretch>
        </p:blipFill>
        <p:spPr>
          <a:xfrm>
            <a:off x="2351314" y="4245428"/>
            <a:ext cx="272143" cy="598715"/>
          </a:xfrm>
          <a:prstGeom prst="rect">
            <a:avLst/>
          </a:prstGeom>
        </p:spPr>
      </p:pic>
      <p:pic>
        <p:nvPicPr>
          <p:cNvPr id="34" name="Picture 33" descr="A close-up of a bottle of insulin&#10;&#10;Description automatically generated">
            <a:extLst>
              <a:ext uri="{FF2B5EF4-FFF2-40B4-BE49-F238E27FC236}">
                <a16:creationId xmlns:a16="http://schemas.microsoft.com/office/drawing/2014/main" id="{D86138A7-EA6E-CB84-E3C0-3024994D4932}"/>
              </a:ext>
            </a:extLst>
          </p:cNvPr>
          <p:cNvPicPr>
            <a:picLocks noChangeAspect="1"/>
          </p:cNvPicPr>
          <p:nvPr/>
        </p:nvPicPr>
        <p:blipFill>
          <a:blip r:embed="rId16"/>
          <a:stretch>
            <a:fillRect/>
          </a:stretch>
        </p:blipFill>
        <p:spPr>
          <a:xfrm>
            <a:off x="2847294" y="5063898"/>
            <a:ext cx="292554" cy="692604"/>
          </a:xfrm>
          <a:prstGeom prst="rect">
            <a:avLst/>
          </a:prstGeom>
        </p:spPr>
      </p:pic>
      <p:pic>
        <p:nvPicPr>
          <p:cNvPr id="35" name="Picture 34" descr="A close-up of a syringe&#10;&#10;Description automatically generated">
            <a:extLst>
              <a:ext uri="{FF2B5EF4-FFF2-40B4-BE49-F238E27FC236}">
                <a16:creationId xmlns:a16="http://schemas.microsoft.com/office/drawing/2014/main" id="{229052EF-F016-AABA-823A-5F37E1B383B9}"/>
              </a:ext>
            </a:extLst>
          </p:cNvPr>
          <p:cNvPicPr>
            <a:picLocks noChangeAspect="1"/>
          </p:cNvPicPr>
          <p:nvPr/>
        </p:nvPicPr>
        <p:blipFill rotWithShape="1">
          <a:blip r:embed="rId17"/>
          <a:srcRect l="39643" t="70640" r="11786" b="9628"/>
          <a:stretch/>
        </p:blipFill>
        <p:spPr>
          <a:xfrm>
            <a:off x="1046730" y="5508851"/>
            <a:ext cx="1306333" cy="189813"/>
          </a:xfrm>
          <a:prstGeom prst="rect">
            <a:avLst/>
          </a:prstGeom>
        </p:spPr>
      </p:pic>
      <p:pic>
        <p:nvPicPr>
          <p:cNvPr id="36" name="Picture 35" descr="A close-up of a bottle&#10;&#10;Description automatically generated">
            <a:extLst>
              <a:ext uri="{FF2B5EF4-FFF2-40B4-BE49-F238E27FC236}">
                <a16:creationId xmlns:a16="http://schemas.microsoft.com/office/drawing/2014/main" id="{AA798C28-E48F-1004-4066-0FF207F72384}"/>
              </a:ext>
            </a:extLst>
          </p:cNvPr>
          <p:cNvPicPr>
            <a:picLocks noChangeAspect="1"/>
          </p:cNvPicPr>
          <p:nvPr/>
        </p:nvPicPr>
        <p:blipFill>
          <a:blip r:embed="rId18"/>
          <a:stretch>
            <a:fillRect/>
          </a:stretch>
        </p:blipFill>
        <p:spPr>
          <a:xfrm>
            <a:off x="2750095" y="5954485"/>
            <a:ext cx="301896" cy="805543"/>
          </a:xfrm>
          <a:prstGeom prst="rect">
            <a:avLst/>
          </a:prstGeom>
        </p:spPr>
      </p:pic>
      <p:sp>
        <p:nvSpPr>
          <p:cNvPr id="3" name="Footer Placeholder 10">
            <a:extLst>
              <a:ext uri="{FF2B5EF4-FFF2-40B4-BE49-F238E27FC236}">
                <a16:creationId xmlns:a16="http://schemas.microsoft.com/office/drawing/2014/main" id="{810952D0-DC13-2D60-CFC2-0C0045B38D39}"/>
              </a:ext>
            </a:extLst>
          </p:cNvPr>
          <p:cNvSpPr>
            <a:spLocks noGrp="1"/>
          </p:cNvSpPr>
          <p:nvPr/>
        </p:nvSpPr>
        <p:spPr>
          <a:xfrm>
            <a:off x="3941431" y="6356349"/>
            <a:ext cx="4306605"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100" dirty="0"/>
              <a:t>Source: </a:t>
            </a:r>
            <a:r>
              <a:rPr lang="en-US" sz="1100" dirty="0" err="1"/>
              <a:t>Pyrls</a:t>
            </a:r>
            <a:r>
              <a:rPr lang="en-US" sz="1100" dirty="0"/>
              <a:t>, ADA Consumer Guide, Clinical Pharmacology</a:t>
            </a:r>
          </a:p>
        </p:txBody>
      </p:sp>
    </p:spTree>
    <p:extLst>
      <p:ext uri="{BB962C8B-B14F-4D97-AF65-F5344CB8AC3E}">
        <p14:creationId xmlns:p14="http://schemas.microsoft.com/office/powerpoint/2010/main" val="577458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16077-38A8-2F83-051C-BC6DF1BD1BF0}"/>
              </a:ext>
            </a:extLst>
          </p:cNvPr>
          <p:cNvSpPr>
            <a:spLocks noGrp="1"/>
          </p:cNvSpPr>
          <p:nvPr>
            <p:ph type="title"/>
          </p:nvPr>
        </p:nvSpPr>
        <p:spPr>
          <a:xfrm>
            <a:off x="5476875" y="1671639"/>
            <a:ext cx="5835650" cy="1204912"/>
          </a:xfrm>
        </p:spPr>
        <p:txBody>
          <a:bodyPr>
            <a:normAutofit/>
          </a:bodyPr>
          <a:lstStyle/>
          <a:p>
            <a:r>
              <a:rPr lang="en-US" sz="4000" b="1" dirty="0"/>
              <a:t>OBJECTIVE 1: </a:t>
            </a:r>
            <a:r>
              <a:rPr lang="en-US" sz="4000" b="1" dirty="0">
                <a:highlight>
                  <a:srgbClr val="B6DF5E"/>
                </a:highlight>
              </a:rPr>
              <a:t>DEFINE &amp; DIFFERENTIATE</a:t>
            </a:r>
          </a:p>
        </p:txBody>
      </p:sp>
      <p:sp>
        <p:nvSpPr>
          <p:cNvPr id="3" name="Text Placeholder 2">
            <a:extLst>
              <a:ext uri="{FF2B5EF4-FFF2-40B4-BE49-F238E27FC236}">
                <a16:creationId xmlns:a16="http://schemas.microsoft.com/office/drawing/2014/main" id="{5F034CC0-8062-8DDB-8A60-5D173207CD58}"/>
              </a:ext>
            </a:extLst>
          </p:cNvPr>
          <p:cNvSpPr>
            <a:spLocks noGrp="1"/>
          </p:cNvSpPr>
          <p:nvPr>
            <p:ph type="body" idx="1"/>
          </p:nvPr>
        </p:nvSpPr>
        <p:spPr>
          <a:xfrm>
            <a:off x="5476875" y="3111046"/>
            <a:ext cx="5835650" cy="2097088"/>
          </a:xfrm>
        </p:spPr>
        <p:txBody>
          <a:bodyPr vert="horz" lIns="91440" tIns="45720" rIns="91440" bIns="45720" rtlCol="0" anchor="t">
            <a:normAutofit/>
          </a:bodyPr>
          <a:lstStyle/>
          <a:p>
            <a:pPr marL="342900" indent="-342900">
              <a:buAutoNum type="arabicPeriod"/>
            </a:pPr>
            <a:r>
              <a:rPr lang="en-US" sz="2800" b="1" dirty="0">
                <a:highlight>
                  <a:srgbClr val="B6DF5E"/>
                </a:highlight>
              </a:rPr>
              <a:t>TYPES OF DIABETES</a:t>
            </a:r>
          </a:p>
          <a:p>
            <a:pPr marL="342900" indent="-342900">
              <a:buAutoNum type="arabicPeriod"/>
            </a:pPr>
            <a:r>
              <a:rPr lang="en-US" sz="2800" dirty="0"/>
              <a:t>TYPES OF MONITORING</a:t>
            </a:r>
          </a:p>
          <a:p>
            <a:pPr marL="342900" indent="-342900">
              <a:buAutoNum type="arabicPeriod"/>
            </a:pPr>
            <a:r>
              <a:rPr lang="en-US" sz="2800" dirty="0"/>
              <a:t>TYPES OF INSULIN PUMPS</a:t>
            </a:r>
          </a:p>
        </p:txBody>
      </p:sp>
      <p:sp>
        <p:nvSpPr>
          <p:cNvPr id="6" name="Slide Number Placeholder 5">
            <a:extLst>
              <a:ext uri="{FF2B5EF4-FFF2-40B4-BE49-F238E27FC236}">
                <a16:creationId xmlns:a16="http://schemas.microsoft.com/office/drawing/2014/main" id="{CAF53F11-3BBE-520A-D695-B34EDD9B9CA5}"/>
              </a:ext>
            </a:extLst>
          </p:cNvPr>
          <p:cNvSpPr>
            <a:spLocks noGrp="1"/>
          </p:cNvSpPr>
          <p:nvPr>
            <p:ph type="sldNum" sz="quarter" idx="12"/>
          </p:nvPr>
        </p:nvSpPr>
        <p:spPr/>
        <p:txBody>
          <a:bodyPr/>
          <a:lstStyle/>
          <a:p>
            <a:fld id="{B5CEABB6-07DC-46E8-9B57-56EC44A396E5}" type="slidenum">
              <a:rPr lang="en-US" sz="1100" smtClean="0">
                <a:solidFill>
                  <a:schemeClr val="tx1"/>
                </a:solidFill>
              </a:rPr>
              <a:t>3</a:t>
            </a:fld>
            <a:endParaRPr lang="en-US" sz="1100" dirty="0">
              <a:solidFill>
                <a:schemeClr val="tx1"/>
              </a:solidFill>
            </a:endParaRPr>
          </a:p>
        </p:txBody>
      </p:sp>
    </p:spTree>
    <p:extLst>
      <p:ext uri="{BB962C8B-B14F-4D97-AF65-F5344CB8AC3E}">
        <p14:creationId xmlns:p14="http://schemas.microsoft.com/office/powerpoint/2010/main" val="33767533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C5DA6B-56A0-E705-8FBA-0C22AA47F7BF}"/>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089E1E6-9DBD-CEF7-7C01-C6BA502E9CCB}"/>
              </a:ext>
            </a:extLst>
          </p:cNvPr>
          <p:cNvSpPr>
            <a:spLocks noGrp="1"/>
          </p:cNvSpPr>
          <p:nvPr>
            <p:ph type="sldNum" sz="quarter" idx="12"/>
          </p:nvPr>
        </p:nvSpPr>
        <p:spPr/>
        <p:txBody>
          <a:bodyPr/>
          <a:lstStyle/>
          <a:p>
            <a:fld id="{D57F1E4F-1CFF-5643-939E-217C01CDF565}" type="slidenum">
              <a:rPr lang="en-US" sz="1100" smtClean="0">
                <a:solidFill>
                  <a:schemeClr val="tx1"/>
                </a:solidFill>
              </a:rPr>
              <a:pPr/>
              <a:t>30</a:t>
            </a:fld>
            <a:endParaRPr lang="en-US" dirty="0">
              <a:solidFill>
                <a:schemeClr val="tx1"/>
              </a:solidFill>
            </a:endParaRPr>
          </a:p>
        </p:txBody>
      </p:sp>
      <p:graphicFrame>
        <p:nvGraphicFramePr>
          <p:cNvPr id="5" name="Table 4">
            <a:extLst>
              <a:ext uri="{FF2B5EF4-FFF2-40B4-BE49-F238E27FC236}">
                <a16:creationId xmlns:a16="http://schemas.microsoft.com/office/drawing/2014/main" id="{42957E6B-084F-B308-4370-875C04F75277}"/>
              </a:ext>
            </a:extLst>
          </p:cNvPr>
          <p:cNvGraphicFramePr>
            <a:graphicFrameLocks noGrp="1"/>
          </p:cNvGraphicFramePr>
          <p:nvPr>
            <p:extLst>
              <p:ext uri="{D42A27DB-BD31-4B8C-83A1-F6EECF244321}">
                <p14:modId xmlns:p14="http://schemas.microsoft.com/office/powerpoint/2010/main" val="629542006"/>
              </p:ext>
            </p:extLst>
          </p:nvPr>
        </p:nvGraphicFramePr>
        <p:xfrm>
          <a:off x="0" y="453957"/>
          <a:ext cx="12189467" cy="5926075"/>
        </p:xfrm>
        <a:graphic>
          <a:graphicData uri="http://schemas.openxmlformats.org/drawingml/2006/table">
            <a:tbl>
              <a:tblPr firstRow="1" bandRow="1">
                <a:tableStyleId>{7E9639D4-E3E2-4D34-9284-5A2195B3D0D7}</a:tableStyleId>
              </a:tblPr>
              <a:tblGrid>
                <a:gridCol w="3181350">
                  <a:extLst>
                    <a:ext uri="{9D8B030D-6E8A-4147-A177-3AD203B41FA5}">
                      <a16:colId xmlns:a16="http://schemas.microsoft.com/office/drawing/2014/main" val="2547528382"/>
                    </a:ext>
                  </a:extLst>
                </a:gridCol>
                <a:gridCol w="4476750">
                  <a:extLst>
                    <a:ext uri="{9D8B030D-6E8A-4147-A177-3AD203B41FA5}">
                      <a16:colId xmlns:a16="http://schemas.microsoft.com/office/drawing/2014/main" val="2898699309"/>
                    </a:ext>
                  </a:extLst>
                </a:gridCol>
                <a:gridCol w="2652038">
                  <a:extLst>
                    <a:ext uri="{9D8B030D-6E8A-4147-A177-3AD203B41FA5}">
                      <a16:colId xmlns:a16="http://schemas.microsoft.com/office/drawing/2014/main" val="1009315708"/>
                    </a:ext>
                  </a:extLst>
                </a:gridCol>
                <a:gridCol w="1879329">
                  <a:extLst>
                    <a:ext uri="{9D8B030D-6E8A-4147-A177-3AD203B41FA5}">
                      <a16:colId xmlns:a16="http://schemas.microsoft.com/office/drawing/2014/main" val="4014094205"/>
                    </a:ext>
                  </a:extLst>
                </a:gridCol>
              </a:tblGrid>
              <a:tr h="693496">
                <a:tc>
                  <a:txBody>
                    <a:bodyPr/>
                    <a:lstStyle/>
                    <a:p>
                      <a:pPr lvl="0">
                        <a:buNone/>
                      </a:pPr>
                      <a:r>
                        <a:rPr lang="en-US" dirty="0"/>
                        <a:t>Insulin Name (generic):</a:t>
                      </a:r>
                      <a:endParaRPr lang="en-US"/>
                    </a:p>
                  </a:txBody>
                  <a:tcPr>
                    <a:lnB w="12700">
                      <a:solidFill>
                        <a:schemeClr val="tx1"/>
                      </a:solidFill>
                    </a:lnB>
                  </a:tcPr>
                </a:tc>
                <a:tc>
                  <a:txBody>
                    <a:bodyPr/>
                    <a:lstStyle/>
                    <a:p>
                      <a:r>
                        <a:rPr lang="en-US" dirty="0"/>
                        <a:t>Concentration(s) (pack size):</a:t>
                      </a:r>
                    </a:p>
                  </a:txBody>
                  <a:tcPr>
                    <a:lnB w="12700">
                      <a:solidFill>
                        <a:schemeClr val="tx1"/>
                      </a:solidFill>
                    </a:lnB>
                  </a:tcPr>
                </a:tc>
                <a:tc>
                  <a:txBody>
                    <a:bodyPr/>
                    <a:lstStyle/>
                    <a:p>
                      <a:pPr lvl="0">
                        <a:buNone/>
                      </a:pPr>
                      <a:r>
                        <a:rPr lang="en-US" dirty="0">
                          <a:solidFill>
                            <a:schemeClr val="bg1"/>
                          </a:solidFill>
                        </a:rPr>
                        <a:t>Discard after:</a:t>
                      </a:r>
                    </a:p>
                    <a:p>
                      <a:pPr lvl="0">
                        <a:buNone/>
                      </a:pPr>
                      <a:r>
                        <a:rPr lang="en-US" sz="1800" b="0" i="0" u="none" strike="noStrike" noProof="0" dirty="0">
                          <a:solidFill>
                            <a:schemeClr val="bg1"/>
                          </a:solidFill>
                          <a:latin typeface="Tenorite"/>
                        </a:rPr>
                        <a:t>room temp unless noted</a:t>
                      </a:r>
                    </a:p>
                  </a:txBody>
                  <a:tcPr>
                    <a:lnB w="12700">
                      <a:solidFill>
                        <a:schemeClr val="tx1"/>
                      </a:solidFill>
                    </a:lnB>
                  </a:tcPr>
                </a:tc>
                <a:tc>
                  <a:txBody>
                    <a:bodyPr/>
                    <a:lstStyle/>
                    <a:p>
                      <a:r>
                        <a:rPr lang="en-US" dirty="0"/>
                        <a:t>Onset &amp; Duration:</a:t>
                      </a:r>
                    </a:p>
                  </a:txBody>
                  <a:tcPr>
                    <a:lnB w="12700">
                      <a:solidFill>
                        <a:schemeClr val="tx1"/>
                      </a:solidFill>
                    </a:lnB>
                  </a:tcPr>
                </a:tc>
                <a:extLst>
                  <a:ext uri="{0D108BD9-81ED-4DB2-BD59-A6C34878D82A}">
                    <a16:rowId xmlns:a16="http://schemas.microsoft.com/office/drawing/2014/main" val="227018225"/>
                  </a:ext>
                </a:extLst>
              </a:tr>
              <a:tr h="892628">
                <a:tc>
                  <a:txBody>
                    <a:bodyPr/>
                    <a:lstStyle/>
                    <a:p>
                      <a:r>
                        <a:rPr lang="en-US" dirty="0"/>
                        <a:t>Humulin R (regular) (S)</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1800" b="0" i="0" u="none" strike="noStrike" noProof="0" dirty="0">
                          <a:solidFill>
                            <a:srgbClr val="000000"/>
                          </a:solidFill>
                          <a:latin typeface="Segoe UI"/>
                        </a:rPr>
                        <a:t>Vials: U-100 (10mL)</a:t>
                      </a:r>
                      <a:endParaRPr lang="en-US" dirty="0"/>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en-US" dirty="0"/>
                        <a:t>31 days </a:t>
                      </a:r>
                      <a:r>
                        <a:rPr lang="en-US" sz="1800" b="0" i="0" u="none" strike="noStrike" noProof="0" dirty="0">
                          <a:solidFill>
                            <a:srgbClr val="000000"/>
                          </a:solidFill>
                          <a:latin typeface="Tenorite"/>
                        </a:rPr>
                        <a:t>(+/- fridge)</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dirty="0"/>
                        <a:t>30 min</a:t>
                      </a:r>
                    </a:p>
                    <a:p>
                      <a:pPr lvl="0">
                        <a:buNone/>
                      </a:pPr>
                      <a:r>
                        <a:rPr lang="en-US" dirty="0"/>
                        <a:t>6-8 hours</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657236228"/>
                  </a:ext>
                </a:extLst>
              </a:tr>
              <a:tr h="968828">
                <a:tc>
                  <a:txBody>
                    <a:bodyPr/>
                    <a:lstStyle/>
                    <a:p>
                      <a:r>
                        <a:rPr lang="en-US" dirty="0"/>
                        <a:t>Novolin R (regular) (S)</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en-US" sz="1800" b="0" i="0" u="none" strike="noStrike" noProof="0" dirty="0">
                          <a:solidFill>
                            <a:srgbClr val="000000"/>
                          </a:solidFill>
                          <a:latin typeface="Segoe UI"/>
                        </a:rPr>
                        <a:t>Vials: U-100 (10mL)</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en-US" dirty="0"/>
                        <a:t>Pen: 28 days</a:t>
                      </a:r>
                    </a:p>
                    <a:p>
                      <a:pPr lvl="0">
                        <a:buNone/>
                      </a:pPr>
                      <a:r>
                        <a:rPr lang="en-US" dirty="0"/>
                        <a:t>Vial: 42 days</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dirty="0"/>
                        <a:t>30 min</a:t>
                      </a:r>
                    </a:p>
                    <a:p>
                      <a:pPr lvl="0">
                        <a:buNone/>
                      </a:pPr>
                      <a:r>
                        <a:rPr lang="en-US" dirty="0"/>
                        <a:t>6-8 hours</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496083188"/>
                  </a:ext>
                </a:extLst>
              </a:tr>
              <a:tr h="1251857">
                <a:tc>
                  <a:txBody>
                    <a:bodyPr/>
                    <a:lstStyle/>
                    <a:p>
                      <a:r>
                        <a:rPr lang="en-US" dirty="0"/>
                        <a:t>Humulin N (isophane/NPH) (I)</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dirty="0"/>
                        <a:t>Pens: U-100 (15mL) | Vials: U-100 (10mL)</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en-US" dirty="0"/>
                        <a:t>Pen: 14 days</a:t>
                      </a:r>
                    </a:p>
                    <a:p>
                      <a:pPr lvl="0">
                        <a:buNone/>
                      </a:pPr>
                      <a:r>
                        <a:rPr lang="en-US" dirty="0"/>
                        <a:t>Vial: 31 days (+/- fridge)</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dirty="0"/>
                        <a:t>1.5 hours</a:t>
                      </a:r>
                    </a:p>
                    <a:p>
                      <a:pPr lvl="0">
                        <a:buNone/>
                      </a:pPr>
                      <a:r>
                        <a:rPr lang="en-US" dirty="0"/>
                        <a:t>14-18 hours</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546145789"/>
                  </a:ext>
                </a:extLst>
              </a:tr>
              <a:tr h="943609">
                <a:tc>
                  <a:txBody>
                    <a:bodyPr/>
                    <a:lstStyle/>
                    <a:p>
                      <a:r>
                        <a:rPr lang="en-US" dirty="0"/>
                        <a:t>Humulin R (regular) (I)</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dirty="0"/>
                        <a:t>Pens: U-500 (6mL) | Vials: U-500 (20mL)</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en-US" dirty="0"/>
                        <a:t>Pen: 28 days</a:t>
                      </a:r>
                    </a:p>
                    <a:p>
                      <a:pPr lvl="0">
                        <a:buNone/>
                      </a:pPr>
                      <a:r>
                        <a:rPr lang="en-US" sz="1800" b="0" i="0" u="none" strike="noStrike" noProof="0" dirty="0">
                          <a:solidFill>
                            <a:srgbClr val="000000"/>
                          </a:solidFill>
                          <a:latin typeface="Tenorite"/>
                        </a:rPr>
                        <a:t>Vial: 40 days (+/- fridge)</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dirty="0"/>
                        <a:t>30 min</a:t>
                      </a:r>
                    </a:p>
                    <a:p>
                      <a:pPr lvl="0">
                        <a:buNone/>
                      </a:pPr>
                      <a:r>
                        <a:rPr lang="en-US" dirty="0"/>
                        <a:t>13-24 hours</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616664461"/>
                  </a:ext>
                </a:extLst>
              </a:tr>
              <a:tr h="1175657">
                <a:tc>
                  <a:txBody>
                    <a:bodyPr/>
                    <a:lstStyle/>
                    <a:p>
                      <a:r>
                        <a:rPr lang="en-US" dirty="0"/>
                        <a:t>Novolin N (isophane/NPH) (I)</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dirty="0"/>
                        <a:t>Pens: U-100 (15mL) | Vials: U-100 (10mL)</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en-US" dirty="0"/>
                        <a:t>Pen: 28 days</a:t>
                      </a:r>
                    </a:p>
                    <a:p>
                      <a:pPr lvl="0">
                        <a:buNone/>
                      </a:pPr>
                      <a:r>
                        <a:rPr lang="en-US" sz="1800" b="0" i="0" u="none" strike="noStrike" noProof="0" dirty="0">
                          <a:solidFill>
                            <a:srgbClr val="000000"/>
                          </a:solidFill>
                          <a:latin typeface="Tenorite"/>
                        </a:rPr>
                        <a:t>Vial: 42 days</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dirty="0"/>
                        <a:t>1.5 hours</a:t>
                      </a:r>
                    </a:p>
                    <a:p>
                      <a:pPr lvl="0">
                        <a:buNone/>
                      </a:pPr>
                      <a:r>
                        <a:rPr lang="en-US" dirty="0"/>
                        <a:t>14-18 hours</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288377570"/>
                  </a:ext>
                </a:extLst>
              </a:tr>
            </a:tbl>
          </a:graphicData>
        </a:graphic>
      </p:graphicFrame>
      <p:sp>
        <p:nvSpPr>
          <p:cNvPr id="7" name="Title 1">
            <a:extLst>
              <a:ext uri="{FF2B5EF4-FFF2-40B4-BE49-F238E27FC236}">
                <a16:creationId xmlns:a16="http://schemas.microsoft.com/office/drawing/2014/main" id="{46D0A6FC-57CC-AF83-EF28-429AD4E91027}"/>
              </a:ext>
            </a:extLst>
          </p:cNvPr>
          <p:cNvSpPr txBox="1">
            <a:spLocks/>
          </p:cNvSpPr>
          <p:nvPr/>
        </p:nvSpPr>
        <p:spPr>
          <a:xfrm>
            <a:off x="838200" y="48976"/>
            <a:ext cx="10515600" cy="401436"/>
          </a:xfrm>
          <a:prstGeom prst="rect">
            <a:avLst/>
          </a:prstGeom>
        </p:spPr>
        <p:txBody>
          <a:bodyPr lIns="91440" tIns="45720" rIns="91440" bIns="45720" anchor="ctr">
            <a:normAutofit fontScale="70000" lnSpcReduction="20000"/>
          </a:bodyPr>
          <a:lst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a:lstStyle>
          <a:p>
            <a:pPr algn="ctr">
              <a:lnSpc>
                <a:spcPct val="120000"/>
              </a:lnSpc>
            </a:pPr>
            <a:r>
              <a:rPr lang="en-US" sz="2800" b="1" dirty="0"/>
              <a:t>TYPES OF INSULINS: Short (S) &amp; Intermediate (I)</a:t>
            </a:r>
            <a:endParaRPr lang="en-US" sz="2800" dirty="0"/>
          </a:p>
        </p:txBody>
      </p:sp>
      <p:pic>
        <p:nvPicPr>
          <p:cNvPr id="3" name="Picture 2" descr="U-500 Insulin Errors">
            <a:extLst>
              <a:ext uri="{FF2B5EF4-FFF2-40B4-BE49-F238E27FC236}">
                <a16:creationId xmlns:a16="http://schemas.microsoft.com/office/drawing/2014/main" id="{D9FFC29E-E99D-56ED-9488-A7B18838D776}"/>
              </a:ext>
            </a:extLst>
          </p:cNvPr>
          <p:cNvPicPr>
            <a:picLocks noChangeAspect="1"/>
          </p:cNvPicPr>
          <p:nvPr/>
        </p:nvPicPr>
        <p:blipFill>
          <a:blip r:embed="rId2"/>
          <a:stretch>
            <a:fillRect/>
          </a:stretch>
        </p:blipFill>
        <p:spPr>
          <a:xfrm>
            <a:off x="1785257" y="4334781"/>
            <a:ext cx="1371600" cy="801008"/>
          </a:xfrm>
          <a:prstGeom prst="rect">
            <a:avLst/>
          </a:prstGeom>
        </p:spPr>
      </p:pic>
      <p:pic>
        <p:nvPicPr>
          <p:cNvPr id="9" name="Picture 8" descr="A close-up of a blue pen&#10;&#10;Description automatically generated">
            <a:extLst>
              <a:ext uri="{FF2B5EF4-FFF2-40B4-BE49-F238E27FC236}">
                <a16:creationId xmlns:a16="http://schemas.microsoft.com/office/drawing/2014/main" id="{8ACF7649-F793-9D51-973F-699F43AC245F}"/>
              </a:ext>
            </a:extLst>
          </p:cNvPr>
          <p:cNvPicPr>
            <a:picLocks noChangeAspect="1"/>
          </p:cNvPicPr>
          <p:nvPr/>
        </p:nvPicPr>
        <p:blipFill rotWithShape="1">
          <a:blip r:embed="rId3"/>
          <a:srcRect l="3204" r="-229" b="19255"/>
          <a:stretch/>
        </p:blipFill>
        <p:spPr>
          <a:xfrm rot="720000">
            <a:off x="18956" y="4455941"/>
            <a:ext cx="2193316" cy="707572"/>
          </a:xfrm>
          <a:prstGeom prst="rect">
            <a:avLst/>
          </a:prstGeom>
        </p:spPr>
      </p:pic>
      <p:pic>
        <p:nvPicPr>
          <p:cNvPr id="11" name="Picture 10" descr="A close-up of a bottle&#10;&#10;Description automatically generated">
            <a:extLst>
              <a:ext uri="{FF2B5EF4-FFF2-40B4-BE49-F238E27FC236}">
                <a16:creationId xmlns:a16="http://schemas.microsoft.com/office/drawing/2014/main" id="{257BE4B2-5F98-0BE9-A4A9-C92C4C94E225}"/>
              </a:ext>
            </a:extLst>
          </p:cNvPr>
          <p:cNvPicPr>
            <a:picLocks noChangeAspect="1"/>
          </p:cNvPicPr>
          <p:nvPr/>
        </p:nvPicPr>
        <p:blipFill rotWithShape="1">
          <a:blip r:embed="rId4"/>
          <a:srcRect l="29126" t="6796" r="31068" b="8091"/>
          <a:stretch/>
        </p:blipFill>
        <p:spPr>
          <a:xfrm rot="5400000">
            <a:off x="6102123" y="593951"/>
            <a:ext cx="902974" cy="1947386"/>
          </a:xfrm>
          <a:prstGeom prst="rect">
            <a:avLst/>
          </a:prstGeom>
        </p:spPr>
      </p:pic>
      <p:pic>
        <p:nvPicPr>
          <p:cNvPr id="15" name="Picture 14" descr="Humulin® N KwikPen® - Fairview Physician Associates Network">
            <a:extLst>
              <a:ext uri="{FF2B5EF4-FFF2-40B4-BE49-F238E27FC236}">
                <a16:creationId xmlns:a16="http://schemas.microsoft.com/office/drawing/2014/main" id="{80599425-D029-134B-A336-D8A738B94196}"/>
              </a:ext>
            </a:extLst>
          </p:cNvPr>
          <p:cNvPicPr>
            <a:picLocks noChangeAspect="1"/>
          </p:cNvPicPr>
          <p:nvPr/>
        </p:nvPicPr>
        <p:blipFill rotWithShape="1">
          <a:blip r:embed="rId5"/>
          <a:srcRect l="5585" t="46903" r="3800" b="34513"/>
          <a:stretch/>
        </p:blipFill>
        <p:spPr>
          <a:xfrm>
            <a:off x="57233" y="3529693"/>
            <a:ext cx="3054340" cy="457998"/>
          </a:xfrm>
          <a:prstGeom prst="rect">
            <a:avLst/>
          </a:prstGeom>
        </p:spPr>
      </p:pic>
      <p:pic>
        <p:nvPicPr>
          <p:cNvPr id="13" name="Picture 12" descr="Humulin N 10 ml | U-100 Insulin – Ample Medical">
            <a:extLst>
              <a:ext uri="{FF2B5EF4-FFF2-40B4-BE49-F238E27FC236}">
                <a16:creationId xmlns:a16="http://schemas.microsoft.com/office/drawing/2014/main" id="{9E7A9D25-3CB8-2CE6-E566-14C86C116537}"/>
              </a:ext>
            </a:extLst>
          </p:cNvPr>
          <p:cNvPicPr>
            <a:picLocks noChangeAspect="1"/>
          </p:cNvPicPr>
          <p:nvPr/>
        </p:nvPicPr>
        <p:blipFill rotWithShape="1">
          <a:blip r:embed="rId6"/>
          <a:srcRect l="32818" t="1502" r="29068" b="4860"/>
          <a:stretch/>
        </p:blipFill>
        <p:spPr>
          <a:xfrm rot="5400000">
            <a:off x="6148285" y="2731821"/>
            <a:ext cx="784290" cy="1959049"/>
          </a:xfrm>
          <a:prstGeom prst="rect">
            <a:avLst/>
          </a:prstGeom>
        </p:spPr>
      </p:pic>
      <p:pic>
        <p:nvPicPr>
          <p:cNvPr id="17" name="Picture 16" descr="ADA Consumer Guide">
            <a:extLst>
              <a:ext uri="{FF2B5EF4-FFF2-40B4-BE49-F238E27FC236}">
                <a16:creationId xmlns:a16="http://schemas.microsoft.com/office/drawing/2014/main" id="{88FCD3EE-89ED-609D-46BD-1D8A01CD4598}"/>
              </a:ext>
            </a:extLst>
          </p:cNvPr>
          <p:cNvPicPr>
            <a:picLocks noChangeAspect="1"/>
          </p:cNvPicPr>
          <p:nvPr/>
        </p:nvPicPr>
        <p:blipFill rotWithShape="1">
          <a:blip r:embed="rId7"/>
          <a:srcRect l="41350" r="44726" b="-422"/>
          <a:stretch/>
        </p:blipFill>
        <p:spPr>
          <a:xfrm rot="-5400000">
            <a:off x="1374404" y="4391396"/>
            <a:ext cx="403738" cy="3047370"/>
          </a:xfrm>
          <a:prstGeom prst="rect">
            <a:avLst/>
          </a:prstGeom>
        </p:spPr>
      </p:pic>
      <p:pic>
        <p:nvPicPr>
          <p:cNvPr id="19" name="Picture 18" descr="A close-up of a bottle&#10;&#10;Description automatically generated">
            <a:extLst>
              <a:ext uri="{FF2B5EF4-FFF2-40B4-BE49-F238E27FC236}">
                <a16:creationId xmlns:a16="http://schemas.microsoft.com/office/drawing/2014/main" id="{82EB8539-58E2-E0F2-3089-4173916FA2D4}"/>
              </a:ext>
            </a:extLst>
          </p:cNvPr>
          <p:cNvPicPr>
            <a:picLocks noChangeAspect="1"/>
          </p:cNvPicPr>
          <p:nvPr/>
        </p:nvPicPr>
        <p:blipFill rotWithShape="1">
          <a:blip r:embed="rId8"/>
          <a:srcRect l="31373" t="7199" r="30812" b="6443"/>
          <a:stretch/>
        </p:blipFill>
        <p:spPr>
          <a:xfrm rot="5400000">
            <a:off x="6096165" y="4984997"/>
            <a:ext cx="801608" cy="1862245"/>
          </a:xfrm>
          <a:prstGeom prst="rect">
            <a:avLst/>
          </a:prstGeom>
        </p:spPr>
      </p:pic>
      <p:pic>
        <p:nvPicPr>
          <p:cNvPr id="21" name="Picture 20" descr="Novolin R Regular Human Insulin (rDNA Origin) 100-U Injection Multiple —  Mountainside Medical Equipment">
            <a:extLst>
              <a:ext uri="{FF2B5EF4-FFF2-40B4-BE49-F238E27FC236}">
                <a16:creationId xmlns:a16="http://schemas.microsoft.com/office/drawing/2014/main" id="{FD885FDA-0FC2-6210-4D45-3E87D18CFDF8}"/>
              </a:ext>
            </a:extLst>
          </p:cNvPr>
          <p:cNvPicPr>
            <a:picLocks noChangeAspect="1"/>
          </p:cNvPicPr>
          <p:nvPr/>
        </p:nvPicPr>
        <p:blipFill rotWithShape="1">
          <a:blip r:embed="rId9"/>
          <a:srcRect l="25991" r="29075" b="-443"/>
          <a:stretch/>
        </p:blipFill>
        <p:spPr>
          <a:xfrm rot="5400000">
            <a:off x="6099024" y="1563308"/>
            <a:ext cx="864938" cy="1914720"/>
          </a:xfrm>
          <a:prstGeom prst="rect">
            <a:avLst/>
          </a:prstGeom>
        </p:spPr>
      </p:pic>
      <p:sp>
        <p:nvSpPr>
          <p:cNvPr id="6" name="Footer Placeholder 10">
            <a:extLst>
              <a:ext uri="{FF2B5EF4-FFF2-40B4-BE49-F238E27FC236}">
                <a16:creationId xmlns:a16="http://schemas.microsoft.com/office/drawing/2014/main" id="{34DA6DA8-0797-0BC5-9987-CEC899E5E970}"/>
              </a:ext>
            </a:extLst>
          </p:cNvPr>
          <p:cNvSpPr>
            <a:spLocks noGrp="1"/>
          </p:cNvSpPr>
          <p:nvPr/>
        </p:nvSpPr>
        <p:spPr>
          <a:xfrm>
            <a:off x="3941431" y="6356349"/>
            <a:ext cx="4306605"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100" dirty="0"/>
              <a:t>Source: </a:t>
            </a:r>
            <a:r>
              <a:rPr lang="en-US" sz="1100" dirty="0" err="1"/>
              <a:t>Pyrls</a:t>
            </a:r>
            <a:r>
              <a:rPr lang="en-US" sz="1100" dirty="0"/>
              <a:t>, ADA Consumer Guide, Clinical Pharmacology</a:t>
            </a:r>
          </a:p>
        </p:txBody>
      </p:sp>
    </p:spTree>
    <p:extLst>
      <p:ext uri="{BB962C8B-B14F-4D97-AF65-F5344CB8AC3E}">
        <p14:creationId xmlns:p14="http://schemas.microsoft.com/office/powerpoint/2010/main" val="23161930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151B1-46EB-B009-D60F-84D0091B9291}"/>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4537360A-758A-5388-CD0A-68CC88756FA7}"/>
              </a:ext>
            </a:extLst>
          </p:cNvPr>
          <p:cNvGraphicFramePr>
            <a:graphicFrameLocks noGrp="1"/>
          </p:cNvGraphicFramePr>
          <p:nvPr>
            <p:extLst>
              <p:ext uri="{D42A27DB-BD31-4B8C-83A1-F6EECF244321}">
                <p14:modId xmlns:p14="http://schemas.microsoft.com/office/powerpoint/2010/main" val="3943493219"/>
              </p:ext>
            </p:extLst>
          </p:nvPr>
        </p:nvGraphicFramePr>
        <p:xfrm>
          <a:off x="0" y="453957"/>
          <a:ext cx="12189467" cy="6310523"/>
        </p:xfrm>
        <a:graphic>
          <a:graphicData uri="http://schemas.openxmlformats.org/drawingml/2006/table">
            <a:tbl>
              <a:tblPr firstRow="1" bandRow="1">
                <a:tableStyleId>{7E9639D4-E3E2-4D34-9284-5A2195B3D0D7}</a:tableStyleId>
              </a:tblPr>
              <a:tblGrid>
                <a:gridCol w="3181350">
                  <a:extLst>
                    <a:ext uri="{9D8B030D-6E8A-4147-A177-3AD203B41FA5}">
                      <a16:colId xmlns:a16="http://schemas.microsoft.com/office/drawing/2014/main" val="2547528382"/>
                    </a:ext>
                  </a:extLst>
                </a:gridCol>
                <a:gridCol w="4476750">
                  <a:extLst>
                    <a:ext uri="{9D8B030D-6E8A-4147-A177-3AD203B41FA5}">
                      <a16:colId xmlns:a16="http://schemas.microsoft.com/office/drawing/2014/main" val="2898699309"/>
                    </a:ext>
                  </a:extLst>
                </a:gridCol>
                <a:gridCol w="2652038">
                  <a:extLst>
                    <a:ext uri="{9D8B030D-6E8A-4147-A177-3AD203B41FA5}">
                      <a16:colId xmlns:a16="http://schemas.microsoft.com/office/drawing/2014/main" val="1009315708"/>
                    </a:ext>
                  </a:extLst>
                </a:gridCol>
                <a:gridCol w="1879329">
                  <a:extLst>
                    <a:ext uri="{9D8B030D-6E8A-4147-A177-3AD203B41FA5}">
                      <a16:colId xmlns:a16="http://schemas.microsoft.com/office/drawing/2014/main" val="4014094205"/>
                    </a:ext>
                  </a:extLst>
                </a:gridCol>
              </a:tblGrid>
              <a:tr h="693496">
                <a:tc>
                  <a:txBody>
                    <a:bodyPr/>
                    <a:lstStyle/>
                    <a:p>
                      <a:pPr lvl="0">
                        <a:buNone/>
                      </a:pPr>
                      <a:r>
                        <a:rPr lang="en-US" dirty="0"/>
                        <a:t>Insulin Name (generic):</a:t>
                      </a:r>
                      <a:endParaRPr lang="en-US"/>
                    </a:p>
                  </a:txBody>
                  <a:tcPr>
                    <a:lnB w="12700">
                      <a:solidFill>
                        <a:schemeClr val="tx1"/>
                      </a:solidFill>
                    </a:lnB>
                  </a:tcPr>
                </a:tc>
                <a:tc>
                  <a:txBody>
                    <a:bodyPr/>
                    <a:lstStyle/>
                    <a:p>
                      <a:r>
                        <a:rPr lang="en-US" dirty="0"/>
                        <a:t>Concentration(s) (pack size):</a:t>
                      </a:r>
                    </a:p>
                  </a:txBody>
                  <a:tcPr>
                    <a:lnB w="12700">
                      <a:solidFill>
                        <a:schemeClr val="tx1"/>
                      </a:solidFill>
                    </a:lnB>
                  </a:tcPr>
                </a:tc>
                <a:tc>
                  <a:txBody>
                    <a:bodyPr/>
                    <a:lstStyle/>
                    <a:p>
                      <a:pPr lvl="0">
                        <a:buNone/>
                      </a:pPr>
                      <a:r>
                        <a:rPr lang="en-US" dirty="0">
                          <a:solidFill>
                            <a:schemeClr val="bg1"/>
                          </a:solidFill>
                        </a:rPr>
                        <a:t>Discard after:</a:t>
                      </a:r>
                    </a:p>
                    <a:p>
                      <a:pPr lvl="0">
                        <a:buNone/>
                      </a:pPr>
                      <a:r>
                        <a:rPr lang="en-US" sz="1800" b="0" i="0" u="none" strike="noStrike" noProof="0" dirty="0">
                          <a:solidFill>
                            <a:schemeClr val="bg1"/>
                          </a:solidFill>
                          <a:latin typeface="Tenorite"/>
                        </a:rPr>
                        <a:t>room temp unless noted</a:t>
                      </a:r>
                    </a:p>
                  </a:txBody>
                  <a:tcPr>
                    <a:lnB w="12700">
                      <a:solidFill>
                        <a:schemeClr val="tx1"/>
                      </a:solidFill>
                    </a:lnB>
                  </a:tcPr>
                </a:tc>
                <a:tc>
                  <a:txBody>
                    <a:bodyPr/>
                    <a:lstStyle/>
                    <a:p>
                      <a:r>
                        <a:rPr lang="en-US" dirty="0"/>
                        <a:t>Onset &amp; Duration:</a:t>
                      </a:r>
                    </a:p>
                  </a:txBody>
                  <a:tcPr>
                    <a:lnB w="12700">
                      <a:solidFill>
                        <a:schemeClr val="tx1"/>
                      </a:solidFill>
                    </a:lnB>
                  </a:tcPr>
                </a:tc>
                <a:extLst>
                  <a:ext uri="{0D108BD9-81ED-4DB2-BD59-A6C34878D82A}">
                    <a16:rowId xmlns:a16="http://schemas.microsoft.com/office/drawing/2014/main" val="227018225"/>
                  </a:ext>
                </a:extLst>
              </a:tr>
              <a:tr h="1045028">
                <a:tc>
                  <a:txBody>
                    <a:bodyPr/>
                    <a:lstStyle/>
                    <a:p>
                      <a:r>
                        <a:rPr lang="en-US" dirty="0"/>
                        <a:t>Humalog 50/50 (I + RAA)</a:t>
                      </a:r>
                    </a:p>
                    <a:p>
                      <a:pPr lvl="0">
                        <a:buNone/>
                      </a:pPr>
                      <a:r>
                        <a:rPr lang="en-US" dirty="0"/>
                        <a:t>(protamine lispro/lispro)</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l">
                        <a:lnSpc>
                          <a:spcPct val="100000"/>
                        </a:lnSpc>
                        <a:spcBef>
                          <a:spcPts val="0"/>
                        </a:spcBef>
                        <a:spcAft>
                          <a:spcPts val="0"/>
                        </a:spcAft>
                        <a:buNone/>
                      </a:pPr>
                      <a:r>
                        <a:rPr lang="en-US" sz="1800" b="0" i="0" u="none" strike="noStrike" noProof="0" dirty="0">
                          <a:solidFill>
                            <a:srgbClr val="000000"/>
                          </a:solidFill>
                        </a:rPr>
                        <a:t>Pens: U-100 (15mL) | Vials: U-100 (10mL)</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en-US" sz="1800" b="0" i="0" u="none" strike="noStrike" noProof="0" dirty="0">
                          <a:solidFill>
                            <a:srgbClr val="000000"/>
                          </a:solidFill>
                          <a:latin typeface="Tenorite"/>
                        </a:rPr>
                        <a:t>Pen: 10 days</a:t>
                      </a:r>
                    </a:p>
                    <a:p>
                      <a:pPr lvl="0">
                        <a:buNone/>
                      </a:pPr>
                      <a:r>
                        <a:rPr lang="en-US" sz="1800" b="0" i="0" u="none" strike="noStrike" noProof="0" dirty="0">
                          <a:solidFill>
                            <a:srgbClr val="000000"/>
                          </a:solidFill>
                          <a:latin typeface="Tenorite"/>
                        </a:rPr>
                        <a:t>Vial 28 days (+/- fridge)</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dirty="0"/>
                        <a:t>15-30 min</a:t>
                      </a:r>
                    </a:p>
                    <a:p>
                      <a:r>
                        <a:rPr lang="en-US" dirty="0"/>
                        <a:t>12-24 hours</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657236228"/>
                  </a:ext>
                </a:extLst>
              </a:tr>
              <a:tr h="1132114">
                <a:tc>
                  <a:txBody>
                    <a:bodyPr/>
                    <a:lstStyle/>
                    <a:p>
                      <a:r>
                        <a:rPr lang="en-US" dirty="0"/>
                        <a:t>Humalog 75/25 (I + RAA)</a:t>
                      </a:r>
                    </a:p>
                    <a:p>
                      <a:pPr lvl="0">
                        <a:buNone/>
                      </a:pPr>
                      <a:r>
                        <a:rPr lang="en-US" dirty="0"/>
                        <a:t>(protamine lispro/lispro)</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l">
                        <a:lnSpc>
                          <a:spcPct val="100000"/>
                        </a:lnSpc>
                        <a:spcBef>
                          <a:spcPts val="0"/>
                        </a:spcBef>
                        <a:spcAft>
                          <a:spcPts val="0"/>
                        </a:spcAft>
                        <a:buNone/>
                      </a:pPr>
                      <a:r>
                        <a:rPr lang="en-US" sz="1800" b="0" i="0" u="none" strike="noStrike" noProof="0" dirty="0">
                          <a:solidFill>
                            <a:srgbClr val="000000"/>
                          </a:solidFill>
                        </a:rPr>
                        <a:t>Pens: U-100 (15mL) | Vials: U-100 (10mL)</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en-US" sz="1800" b="0" i="0" u="none" strike="noStrike" noProof="0" dirty="0">
                          <a:solidFill>
                            <a:srgbClr val="000000"/>
                          </a:solidFill>
                          <a:latin typeface="+mn-lt"/>
                        </a:rPr>
                        <a:t>Pen: 10 days</a:t>
                      </a:r>
                    </a:p>
                    <a:p>
                      <a:pPr lvl="0">
                        <a:buNone/>
                      </a:pPr>
                      <a:r>
                        <a:rPr lang="en-US" sz="1800" b="0" i="0" u="none" strike="noStrike" noProof="0" dirty="0">
                          <a:solidFill>
                            <a:srgbClr val="000000"/>
                          </a:solidFill>
                          <a:latin typeface="+mn-lt"/>
                        </a:rPr>
                        <a:t>Vial 28 days (+/- fridge)</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dirty="0"/>
                        <a:t>15-30 min</a:t>
                      </a:r>
                    </a:p>
                    <a:p>
                      <a:r>
                        <a:rPr lang="en-US" dirty="0"/>
                        <a:t>12-24 hours</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496083188"/>
                  </a:ext>
                </a:extLst>
              </a:tr>
              <a:tr h="1251857">
                <a:tc>
                  <a:txBody>
                    <a:bodyPr/>
                    <a:lstStyle/>
                    <a:p>
                      <a:r>
                        <a:rPr lang="en-US" dirty="0"/>
                        <a:t>Novolog 70/30 (I + RAA)</a:t>
                      </a:r>
                    </a:p>
                    <a:p>
                      <a:pPr lvl="0">
                        <a:buNone/>
                      </a:pPr>
                      <a:r>
                        <a:rPr lang="en-US" dirty="0"/>
                        <a:t>(protamine </a:t>
                      </a:r>
                      <a:r>
                        <a:rPr lang="en-US" dirty="0" err="1"/>
                        <a:t>aspart</a:t>
                      </a:r>
                      <a:r>
                        <a:rPr lang="en-US" dirty="0"/>
                        <a:t>/</a:t>
                      </a:r>
                      <a:r>
                        <a:rPr lang="en-US" dirty="0" err="1"/>
                        <a:t>aspart</a:t>
                      </a:r>
                      <a:r>
                        <a:rPr lang="en-US" dirty="0"/>
                        <a:t>)</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dirty="0"/>
                        <a:t>Pens: U-100 (15mL) | Vials: U-100 (10mL)</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en-US" sz="1800" b="0" i="0" u="none" strike="noStrike" noProof="0" dirty="0">
                          <a:solidFill>
                            <a:srgbClr val="000000"/>
                          </a:solidFill>
                          <a:latin typeface="+mn-lt"/>
                        </a:rPr>
                        <a:t>Pen: 14 days</a:t>
                      </a:r>
                    </a:p>
                    <a:p>
                      <a:pPr lvl="0">
                        <a:buNone/>
                      </a:pPr>
                      <a:r>
                        <a:rPr lang="en-US" sz="1800" b="0" i="0" u="none" strike="noStrike" noProof="0" dirty="0">
                          <a:solidFill>
                            <a:srgbClr val="000000"/>
                          </a:solidFill>
                          <a:latin typeface="+mn-lt"/>
                        </a:rPr>
                        <a:t>Vial 28 days (+/- fridge)</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dirty="0"/>
                        <a:t>10-20 min</a:t>
                      </a:r>
                    </a:p>
                    <a:p>
                      <a:r>
                        <a:rPr lang="en-US" dirty="0"/>
                        <a:t>Up to 24 hours</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546145789"/>
                  </a:ext>
                </a:extLst>
              </a:tr>
              <a:tr h="1012371">
                <a:tc>
                  <a:txBody>
                    <a:bodyPr/>
                    <a:lstStyle/>
                    <a:p>
                      <a:r>
                        <a:rPr lang="en-US"/>
                        <a:t>Humulin 70/30 (I + S)</a:t>
                      </a:r>
                    </a:p>
                    <a:p>
                      <a:pPr lvl="0">
                        <a:buNone/>
                      </a:pPr>
                      <a:r>
                        <a:rPr lang="en-US" dirty="0"/>
                        <a:t>(isophane/regular)</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l">
                        <a:lnSpc>
                          <a:spcPct val="100000"/>
                        </a:lnSpc>
                        <a:spcBef>
                          <a:spcPts val="0"/>
                        </a:spcBef>
                        <a:spcAft>
                          <a:spcPts val="0"/>
                        </a:spcAft>
                        <a:buNone/>
                      </a:pPr>
                      <a:r>
                        <a:rPr lang="en-US" sz="1800" b="0" i="0" u="none" strike="noStrike" noProof="0" dirty="0">
                          <a:solidFill>
                            <a:srgbClr val="000000"/>
                          </a:solidFill>
                          <a:latin typeface="Tenorite"/>
                        </a:rPr>
                        <a:t>Pens: U-100 (15mL) | Vials: U-100 (10mL)</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en-US" sz="1800" b="0" i="0" u="none" strike="noStrike" noProof="0" dirty="0">
                          <a:solidFill>
                            <a:srgbClr val="000000"/>
                          </a:solidFill>
                          <a:latin typeface="+mn-lt"/>
                        </a:rPr>
                        <a:t>Pen: 10 days</a:t>
                      </a:r>
                    </a:p>
                    <a:p>
                      <a:pPr lvl="0">
                        <a:buNone/>
                      </a:pPr>
                      <a:r>
                        <a:rPr lang="en-US" sz="1800" b="0" i="0" u="none" strike="noStrike" noProof="0" dirty="0">
                          <a:solidFill>
                            <a:srgbClr val="000000"/>
                          </a:solidFill>
                          <a:latin typeface="+mn-lt"/>
                        </a:rPr>
                        <a:t>Vial 31 days (+/- fridge)</a:t>
                      </a:r>
                    </a:p>
                    <a:p>
                      <a:pPr lvl="0">
                        <a:buNone/>
                      </a:pPr>
                      <a:endParaRPr lang="en-US" sz="1800" b="0" i="0" u="none" strike="noStrike" noProof="0" dirty="0">
                        <a:solidFill>
                          <a:srgbClr val="000000"/>
                        </a:solidFill>
                        <a:latin typeface="Tenorite"/>
                      </a:endParaRP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en-US" dirty="0">
                          <a:latin typeface="Tenorite"/>
                        </a:rPr>
                        <a:t>30 min</a:t>
                      </a:r>
                    </a:p>
                    <a:p>
                      <a:pPr lvl="0">
                        <a:buNone/>
                      </a:pPr>
                      <a:r>
                        <a:rPr lang="en-US" dirty="0">
                          <a:latin typeface="Tenorite"/>
                        </a:rPr>
                        <a:t>Up to 24 hours</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616664461"/>
                  </a:ext>
                </a:extLst>
              </a:tr>
              <a:tr h="1175657">
                <a:tc>
                  <a:txBody>
                    <a:bodyPr/>
                    <a:lstStyle/>
                    <a:p>
                      <a:r>
                        <a:rPr lang="en-US"/>
                        <a:t>Novolin 70/30 (I + S)</a:t>
                      </a:r>
                    </a:p>
                    <a:p>
                      <a:pPr lvl="0">
                        <a:buNone/>
                      </a:pPr>
                      <a:r>
                        <a:rPr lang="en-US" dirty="0"/>
                        <a:t>(isophane/regular)</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dirty="0"/>
                        <a:t>Pens: U-100 (15mL) | Vials: U-100 (10mL)</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en-US" sz="1800" b="0" i="0" u="none" strike="noStrike" noProof="0" dirty="0">
                          <a:solidFill>
                            <a:srgbClr val="000000"/>
                          </a:solidFill>
                          <a:latin typeface="+mn-lt"/>
                        </a:rPr>
                        <a:t>Pen: 10 days</a:t>
                      </a:r>
                    </a:p>
                    <a:p>
                      <a:pPr lvl="0">
                        <a:buNone/>
                      </a:pPr>
                      <a:r>
                        <a:rPr lang="en-US" sz="1800" b="0" i="0" u="none" strike="noStrike" noProof="0" dirty="0">
                          <a:solidFill>
                            <a:srgbClr val="000000"/>
                          </a:solidFill>
                          <a:latin typeface="+mn-lt"/>
                        </a:rPr>
                        <a:t>Vial 28 days</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en-US" dirty="0">
                          <a:latin typeface="+mn-lt"/>
                        </a:rPr>
                        <a:t>30 min</a:t>
                      </a:r>
                    </a:p>
                    <a:p>
                      <a:pPr lvl="0">
                        <a:buNone/>
                      </a:pPr>
                      <a:r>
                        <a:rPr lang="en-US" dirty="0">
                          <a:latin typeface="+mn-lt"/>
                        </a:rPr>
                        <a:t>Up to 24 hours</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288377570"/>
                  </a:ext>
                </a:extLst>
              </a:tr>
            </a:tbl>
          </a:graphicData>
        </a:graphic>
      </p:graphicFrame>
      <p:sp>
        <p:nvSpPr>
          <p:cNvPr id="4" name="Slide Number Placeholder 3">
            <a:extLst>
              <a:ext uri="{FF2B5EF4-FFF2-40B4-BE49-F238E27FC236}">
                <a16:creationId xmlns:a16="http://schemas.microsoft.com/office/drawing/2014/main" id="{195135AD-360E-4BE3-DB75-2451DC40218C}"/>
              </a:ext>
            </a:extLst>
          </p:cNvPr>
          <p:cNvSpPr>
            <a:spLocks noGrp="1"/>
          </p:cNvSpPr>
          <p:nvPr>
            <p:ph type="sldNum" sz="quarter" idx="12"/>
          </p:nvPr>
        </p:nvSpPr>
        <p:spPr/>
        <p:txBody>
          <a:bodyPr/>
          <a:lstStyle/>
          <a:p>
            <a:fld id="{D57F1E4F-1CFF-5643-939E-217C01CDF565}" type="slidenum">
              <a:rPr lang="en-US" sz="1100" smtClean="0">
                <a:solidFill>
                  <a:schemeClr val="tx1"/>
                </a:solidFill>
              </a:rPr>
              <a:pPr/>
              <a:t>31</a:t>
            </a:fld>
            <a:endParaRPr lang="en-US" dirty="0">
              <a:solidFill>
                <a:schemeClr val="tx1"/>
              </a:solidFill>
            </a:endParaRPr>
          </a:p>
        </p:txBody>
      </p:sp>
      <p:sp>
        <p:nvSpPr>
          <p:cNvPr id="7" name="Title 1">
            <a:extLst>
              <a:ext uri="{FF2B5EF4-FFF2-40B4-BE49-F238E27FC236}">
                <a16:creationId xmlns:a16="http://schemas.microsoft.com/office/drawing/2014/main" id="{EBC462C5-8E6A-4B8F-3224-783666596F11}"/>
              </a:ext>
            </a:extLst>
          </p:cNvPr>
          <p:cNvSpPr txBox="1">
            <a:spLocks/>
          </p:cNvSpPr>
          <p:nvPr/>
        </p:nvSpPr>
        <p:spPr>
          <a:xfrm>
            <a:off x="838200" y="48976"/>
            <a:ext cx="10515600" cy="401436"/>
          </a:xfrm>
          <a:prstGeom prst="rect">
            <a:avLst/>
          </a:prstGeom>
        </p:spPr>
        <p:txBody>
          <a:bodyPr lIns="91440" tIns="45720" rIns="91440" bIns="45720" anchor="ctr">
            <a:normAutofit fontScale="70000" lnSpcReduction="20000"/>
          </a:bodyPr>
          <a:lst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a:lstStyle>
          <a:p>
            <a:pPr algn="ctr">
              <a:lnSpc>
                <a:spcPct val="120000"/>
              </a:lnSpc>
            </a:pPr>
            <a:r>
              <a:rPr lang="en-US" sz="2800" b="1" dirty="0"/>
              <a:t>TYPES OF INSULINS: Mixtures</a:t>
            </a:r>
            <a:endParaRPr lang="en-US" sz="2800" dirty="0"/>
          </a:p>
        </p:txBody>
      </p:sp>
      <p:pic>
        <p:nvPicPr>
          <p:cNvPr id="6" name="Picture 5" descr="ADA Consumer Guide">
            <a:extLst>
              <a:ext uri="{FF2B5EF4-FFF2-40B4-BE49-F238E27FC236}">
                <a16:creationId xmlns:a16="http://schemas.microsoft.com/office/drawing/2014/main" id="{04C9E2CB-C5FA-92B8-4AAD-88E6A25F6A53}"/>
              </a:ext>
            </a:extLst>
          </p:cNvPr>
          <p:cNvPicPr>
            <a:picLocks noChangeAspect="1"/>
          </p:cNvPicPr>
          <p:nvPr/>
        </p:nvPicPr>
        <p:blipFill rotWithShape="1">
          <a:blip r:embed="rId2"/>
          <a:srcRect l="39526" r="43478" b="-399"/>
          <a:stretch/>
        </p:blipFill>
        <p:spPr>
          <a:xfrm rot="-5400000">
            <a:off x="1159330" y="625928"/>
            <a:ext cx="444469" cy="2612617"/>
          </a:xfrm>
          <a:prstGeom prst="rect">
            <a:avLst/>
          </a:prstGeom>
        </p:spPr>
      </p:pic>
      <p:pic>
        <p:nvPicPr>
          <p:cNvPr id="8" name="Picture 7" descr="Close-up of a bottle&#10;&#10;Description automatically generated">
            <a:extLst>
              <a:ext uri="{FF2B5EF4-FFF2-40B4-BE49-F238E27FC236}">
                <a16:creationId xmlns:a16="http://schemas.microsoft.com/office/drawing/2014/main" id="{31816EAE-F83B-FB18-881B-D5EE0F2E6E9F}"/>
              </a:ext>
            </a:extLst>
          </p:cNvPr>
          <p:cNvPicPr>
            <a:picLocks noChangeAspect="1"/>
          </p:cNvPicPr>
          <p:nvPr/>
        </p:nvPicPr>
        <p:blipFill rotWithShape="1">
          <a:blip r:embed="rId3"/>
          <a:srcRect l="42804" t="15608" r="9225"/>
          <a:stretch/>
        </p:blipFill>
        <p:spPr>
          <a:xfrm>
            <a:off x="2613818" y="2264229"/>
            <a:ext cx="493888" cy="1023260"/>
          </a:xfrm>
          <a:prstGeom prst="rect">
            <a:avLst/>
          </a:prstGeom>
        </p:spPr>
      </p:pic>
      <p:pic>
        <p:nvPicPr>
          <p:cNvPr id="10" name="Picture 9" descr="Close-up of a bottle&#10;&#10;Description automatically generated">
            <a:extLst>
              <a:ext uri="{FF2B5EF4-FFF2-40B4-BE49-F238E27FC236}">
                <a16:creationId xmlns:a16="http://schemas.microsoft.com/office/drawing/2014/main" id="{F6C64571-8D4A-CA1D-B537-AEE234C589A2}"/>
              </a:ext>
            </a:extLst>
          </p:cNvPr>
          <p:cNvPicPr>
            <a:picLocks noChangeAspect="1"/>
          </p:cNvPicPr>
          <p:nvPr/>
        </p:nvPicPr>
        <p:blipFill rotWithShape="1">
          <a:blip r:embed="rId3"/>
          <a:srcRect l="5904" t="6878" r="56457" b="10053"/>
          <a:stretch/>
        </p:blipFill>
        <p:spPr>
          <a:xfrm>
            <a:off x="2733561" y="1186541"/>
            <a:ext cx="438592" cy="979722"/>
          </a:xfrm>
          <a:prstGeom prst="rect">
            <a:avLst/>
          </a:prstGeom>
        </p:spPr>
      </p:pic>
      <p:pic>
        <p:nvPicPr>
          <p:cNvPr id="12" name="Picture 11" descr="A close up of a pen&#10;&#10;Description automatically generated">
            <a:extLst>
              <a:ext uri="{FF2B5EF4-FFF2-40B4-BE49-F238E27FC236}">
                <a16:creationId xmlns:a16="http://schemas.microsoft.com/office/drawing/2014/main" id="{F6A4EA83-7347-10A6-D6DA-F57899BF1491}"/>
              </a:ext>
            </a:extLst>
          </p:cNvPr>
          <p:cNvPicPr>
            <a:picLocks noChangeAspect="1"/>
          </p:cNvPicPr>
          <p:nvPr/>
        </p:nvPicPr>
        <p:blipFill rotWithShape="1">
          <a:blip r:embed="rId4"/>
          <a:srcRect l="5263" t="14783" r="4805" b="26956"/>
          <a:stretch/>
        </p:blipFill>
        <p:spPr>
          <a:xfrm>
            <a:off x="24492" y="2772455"/>
            <a:ext cx="2704559" cy="465708"/>
          </a:xfrm>
          <a:prstGeom prst="rect">
            <a:avLst/>
          </a:prstGeom>
        </p:spPr>
      </p:pic>
      <p:pic>
        <p:nvPicPr>
          <p:cNvPr id="14" name="Picture 13" descr="Close-up of a bottle&#10;&#10;Description automatically generated">
            <a:extLst>
              <a:ext uri="{FF2B5EF4-FFF2-40B4-BE49-F238E27FC236}">
                <a16:creationId xmlns:a16="http://schemas.microsoft.com/office/drawing/2014/main" id="{21F2A06A-367F-1720-8AAA-3169A61AFC34}"/>
              </a:ext>
            </a:extLst>
          </p:cNvPr>
          <p:cNvPicPr>
            <a:picLocks noChangeAspect="1"/>
          </p:cNvPicPr>
          <p:nvPr/>
        </p:nvPicPr>
        <p:blipFill rotWithShape="1">
          <a:blip r:embed="rId5"/>
          <a:srcRect l="57743" r="-263"/>
          <a:stretch/>
        </p:blipFill>
        <p:spPr>
          <a:xfrm>
            <a:off x="2615974" y="5671457"/>
            <a:ext cx="556911" cy="1045029"/>
          </a:xfrm>
          <a:prstGeom prst="rect">
            <a:avLst/>
          </a:prstGeom>
        </p:spPr>
      </p:pic>
      <p:pic>
        <p:nvPicPr>
          <p:cNvPr id="16" name="Picture 15">
            <a:extLst>
              <a:ext uri="{FF2B5EF4-FFF2-40B4-BE49-F238E27FC236}">
                <a16:creationId xmlns:a16="http://schemas.microsoft.com/office/drawing/2014/main" id="{CE063B42-2E5A-5BAC-2D31-1610FADE151B}"/>
              </a:ext>
            </a:extLst>
          </p:cNvPr>
          <p:cNvPicPr>
            <a:picLocks noChangeAspect="1"/>
          </p:cNvPicPr>
          <p:nvPr/>
        </p:nvPicPr>
        <p:blipFill rotWithShape="1">
          <a:blip r:embed="rId5"/>
          <a:srcRect t="2646" r="58268"/>
          <a:stretch/>
        </p:blipFill>
        <p:spPr>
          <a:xfrm>
            <a:off x="2681287" y="3352798"/>
            <a:ext cx="491562" cy="1164773"/>
          </a:xfrm>
          <a:prstGeom prst="rect">
            <a:avLst/>
          </a:prstGeom>
        </p:spPr>
      </p:pic>
      <p:pic>
        <p:nvPicPr>
          <p:cNvPr id="18" name="Picture 17" descr="ADA Consumer Guide">
            <a:extLst>
              <a:ext uri="{FF2B5EF4-FFF2-40B4-BE49-F238E27FC236}">
                <a16:creationId xmlns:a16="http://schemas.microsoft.com/office/drawing/2014/main" id="{25A4BCC0-21B5-C6C1-D63C-3153D46E39E8}"/>
              </a:ext>
            </a:extLst>
          </p:cNvPr>
          <p:cNvPicPr>
            <a:picLocks noChangeAspect="1"/>
          </p:cNvPicPr>
          <p:nvPr/>
        </p:nvPicPr>
        <p:blipFill rotWithShape="1">
          <a:blip r:embed="rId6"/>
          <a:srcRect l="42616" r="43038" b="-422"/>
          <a:stretch/>
        </p:blipFill>
        <p:spPr>
          <a:xfrm rot="5400000">
            <a:off x="1127991" y="2848264"/>
            <a:ext cx="381997" cy="2593140"/>
          </a:xfrm>
          <a:prstGeom prst="rect">
            <a:avLst/>
          </a:prstGeom>
        </p:spPr>
      </p:pic>
      <p:pic>
        <p:nvPicPr>
          <p:cNvPr id="20" name="Picture 19" descr="ADA Consumer Guide">
            <a:extLst>
              <a:ext uri="{FF2B5EF4-FFF2-40B4-BE49-F238E27FC236}">
                <a16:creationId xmlns:a16="http://schemas.microsoft.com/office/drawing/2014/main" id="{251B3A09-8170-58AF-8ABE-C0A3CA3C4A16}"/>
              </a:ext>
            </a:extLst>
          </p:cNvPr>
          <p:cNvPicPr>
            <a:picLocks noChangeAspect="1"/>
          </p:cNvPicPr>
          <p:nvPr/>
        </p:nvPicPr>
        <p:blipFill rotWithShape="1">
          <a:blip r:embed="rId7"/>
          <a:srcRect l="43612" r="40485" b="-443"/>
          <a:stretch/>
        </p:blipFill>
        <p:spPr>
          <a:xfrm rot="-5400000">
            <a:off x="1234796" y="3959039"/>
            <a:ext cx="436258" cy="2755338"/>
          </a:xfrm>
          <a:prstGeom prst="rect">
            <a:avLst/>
          </a:prstGeom>
        </p:spPr>
      </p:pic>
      <p:pic>
        <p:nvPicPr>
          <p:cNvPr id="22" name="Picture 21" descr="Buy Humulin 70/30 Vials from Canada &amp; SAVE | Insulin Vials">
            <a:extLst>
              <a:ext uri="{FF2B5EF4-FFF2-40B4-BE49-F238E27FC236}">
                <a16:creationId xmlns:a16="http://schemas.microsoft.com/office/drawing/2014/main" id="{B1CAAA1A-0624-32A2-3412-37BE4D769EFA}"/>
              </a:ext>
            </a:extLst>
          </p:cNvPr>
          <p:cNvPicPr>
            <a:picLocks noChangeAspect="1"/>
          </p:cNvPicPr>
          <p:nvPr/>
        </p:nvPicPr>
        <p:blipFill rotWithShape="1">
          <a:blip r:embed="rId8"/>
          <a:srcRect l="30380" t="3803" r="27848" b="4641"/>
          <a:stretch/>
        </p:blipFill>
        <p:spPr>
          <a:xfrm>
            <a:off x="2738582" y="4609109"/>
            <a:ext cx="430078" cy="929819"/>
          </a:xfrm>
          <a:prstGeom prst="rect">
            <a:avLst/>
          </a:prstGeom>
        </p:spPr>
      </p:pic>
      <p:pic>
        <p:nvPicPr>
          <p:cNvPr id="23" name="Picture 22" descr="ADA Consumer Guide">
            <a:extLst>
              <a:ext uri="{FF2B5EF4-FFF2-40B4-BE49-F238E27FC236}">
                <a16:creationId xmlns:a16="http://schemas.microsoft.com/office/drawing/2014/main" id="{7307A5F0-18B4-F61B-ECEC-0A8488B3BB44}"/>
              </a:ext>
            </a:extLst>
          </p:cNvPr>
          <p:cNvPicPr>
            <a:picLocks noChangeAspect="1"/>
          </p:cNvPicPr>
          <p:nvPr/>
        </p:nvPicPr>
        <p:blipFill rotWithShape="1">
          <a:blip r:embed="rId9"/>
          <a:srcRect l="41772" r="43038" b="-422"/>
          <a:stretch/>
        </p:blipFill>
        <p:spPr>
          <a:xfrm rot="16200000">
            <a:off x="1133763" y="5116946"/>
            <a:ext cx="382057" cy="2627775"/>
          </a:xfrm>
          <a:prstGeom prst="rect">
            <a:avLst/>
          </a:prstGeom>
        </p:spPr>
      </p:pic>
      <p:sp>
        <p:nvSpPr>
          <p:cNvPr id="3" name="Footer Placeholder 10">
            <a:extLst>
              <a:ext uri="{FF2B5EF4-FFF2-40B4-BE49-F238E27FC236}">
                <a16:creationId xmlns:a16="http://schemas.microsoft.com/office/drawing/2014/main" id="{EF5F888F-2E8B-BEF9-1E6E-D47E7DA057B8}"/>
              </a:ext>
            </a:extLst>
          </p:cNvPr>
          <p:cNvSpPr>
            <a:spLocks noGrp="1"/>
          </p:cNvSpPr>
          <p:nvPr/>
        </p:nvSpPr>
        <p:spPr>
          <a:xfrm>
            <a:off x="3941431" y="6356349"/>
            <a:ext cx="4306605"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100" dirty="0"/>
              <a:t>Source: </a:t>
            </a:r>
            <a:r>
              <a:rPr lang="en-US" sz="1100" dirty="0" err="1"/>
              <a:t>Pyrls</a:t>
            </a:r>
            <a:r>
              <a:rPr lang="en-US" sz="1100" dirty="0"/>
              <a:t>, ADA Consumer Guide, Clinical Pharmacology</a:t>
            </a:r>
          </a:p>
        </p:txBody>
      </p:sp>
    </p:spTree>
    <p:extLst>
      <p:ext uri="{BB962C8B-B14F-4D97-AF65-F5344CB8AC3E}">
        <p14:creationId xmlns:p14="http://schemas.microsoft.com/office/powerpoint/2010/main" val="17533820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1363C-CD81-1995-E1E5-DF1B45B99F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6DCBA9-3567-BF82-25A0-3DC1695B4745}"/>
              </a:ext>
            </a:extLst>
          </p:cNvPr>
          <p:cNvSpPr>
            <a:spLocks noGrp="1"/>
          </p:cNvSpPr>
          <p:nvPr>
            <p:ph type="title"/>
          </p:nvPr>
        </p:nvSpPr>
        <p:spPr>
          <a:xfrm>
            <a:off x="5476875" y="1671639"/>
            <a:ext cx="5835650" cy="1204912"/>
          </a:xfrm>
        </p:spPr>
        <p:txBody>
          <a:bodyPr>
            <a:normAutofit/>
          </a:bodyPr>
          <a:lstStyle/>
          <a:p>
            <a:r>
              <a:rPr lang="en-US" sz="4000" b="1" dirty="0"/>
              <a:t>OBJECTIVE 3: </a:t>
            </a:r>
            <a:r>
              <a:rPr lang="en-US" sz="4000" b="1">
                <a:highlight>
                  <a:srgbClr val="B6B6FC"/>
                </a:highlight>
              </a:rPr>
              <a:t>LOCATE</a:t>
            </a:r>
          </a:p>
        </p:txBody>
      </p:sp>
      <p:sp>
        <p:nvSpPr>
          <p:cNvPr id="3" name="Text Placeholder 2">
            <a:extLst>
              <a:ext uri="{FF2B5EF4-FFF2-40B4-BE49-F238E27FC236}">
                <a16:creationId xmlns:a16="http://schemas.microsoft.com/office/drawing/2014/main" id="{B30C3352-BB64-3A7E-6611-3855C3CAD052}"/>
              </a:ext>
            </a:extLst>
          </p:cNvPr>
          <p:cNvSpPr>
            <a:spLocks noGrp="1"/>
          </p:cNvSpPr>
          <p:nvPr>
            <p:ph type="body" idx="1"/>
          </p:nvPr>
        </p:nvSpPr>
        <p:spPr>
          <a:xfrm>
            <a:off x="5476875" y="3111046"/>
            <a:ext cx="5835650" cy="2097088"/>
          </a:xfrm>
        </p:spPr>
        <p:txBody>
          <a:bodyPr vert="horz" lIns="91440" tIns="45720" rIns="91440" bIns="45720" rtlCol="0" anchor="t">
            <a:normAutofit/>
          </a:bodyPr>
          <a:lstStyle/>
          <a:p>
            <a:pPr marL="514350" indent="-514350">
              <a:buAutoNum type="arabicPeriod"/>
            </a:pPr>
            <a:r>
              <a:rPr lang="en-US" sz="2800" b="1" dirty="0">
                <a:highlight>
                  <a:srgbClr val="B6B6FC"/>
                </a:highlight>
                <a:ea typeface="+mn-lt"/>
                <a:cs typeface="+mn-lt"/>
              </a:rPr>
              <a:t>RESOURCES FOR PATIENTS</a:t>
            </a:r>
            <a:endParaRPr lang="en-US" b="1">
              <a:highlight>
                <a:srgbClr val="B6B6FC"/>
              </a:highlight>
              <a:ea typeface="+mn-lt"/>
              <a:cs typeface="+mn-lt"/>
            </a:endParaRPr>
          </a:p>
          <a:p>
            <a:pPr marL="514350" indent="-514350">
              <a:buAutoNum type="arabicPeriod"/>
            </a:pPr>
            <a:r>
              <a:rPr lang="en-US" sz="2800" dirty="0">
                <a:ea typeface="+mn-lt"/>
                <a:cs typeface="+mn-lt"/>
              </a:rPr>
              <a:t>RESOURCES FOR HEALTHCARE PROVIDERS</a:t>
            </a:r>
            <a:endParaRPr lang="en-US"/>
          </a:p>
        </p:txBody>
      </p:sp>
      <p:sp>
        <p:nvSpPr>
          <p:cNvPr id="6" name="Slide Number Placeholder 5">
            <a:extLst>
              <a:ext uri="{FF2B5EF4-FFF2-40B4-BE49-F238E27FC236}">
                <a16:creationId xmlns:a16="http://schemas.microsoft.com/office/drawing/2014/main" id="{B2245318-5640-C6A8-48B9-36726E3A4BA6}"/>
              </a:ext>
            </a:extLst>
          </p:cNvPr>
          <p:cNvSpPr>
            <a:spLocks noGrp="1"/>
          </p:cNvSpPr>
          <p:nvPr>
            <p:ph type="sldNum" sz="quarter" idx="12"/>
          </p:nvPr>
        </p:nvSpPr>
        <p:spPr/>
        <p:txBody>
          <a:bodyPr/>
          <a:lstStyle/>
          <a:p>
            <a:fld id="{B5CEABB6-07DC-46E8-9B57-56EC44A396E5}" type="slidenum">
              <a:rPr lang="en-US" sz="1100" smtClean="0">
                <a:solidFill>
                  <a:schemeClr val="tx1"/>
                </a:solidFill>
              </a:rPr>
              <a:t>32</a:t>
            </a:fld>
            <a:endParaRPr lang="en-US" sz="1100" dirty="0">
              <a:solidFill>
                <a:schemeClr val="tx1"/>
              </a:solidFill>
            </a:endParaRPr>
          </a:p>
        </p:txBody>
      </p:sp>
    </p:spTree>
    <p:extLst>
      <p:ext uri="{BB962C8B-B14F-4D97-AF65-F5344CB8AC3E}">
        <p14:creationId xmlns:p14="http://schemas.microsoft.com/office/powerpoint/2010/main" val="19030942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AC61E-BB3F-657C-C1B8-949237D0FC09}"/>
              </a:ext>
            </a:extLst>
          </p:cNvPr>
          <p:cNvSpPr>
            <a:spLocks noGrp="1"/>
          </p:cNvSpPr>
          <p:nvPr>
            <p:ph type="title"/>
          </p:nvPr>
        </p:nvSpPr>
        <p:spPr>
          <a:xfrm>
            <a:off x="838200" y="365125"/>
            <a:ext cx="10515600" cy="682917"/>
          </a:xfrm>
        </p:spPr>
        <p:txBody>
          <a:bodyPr>
            <a:normAutofit/>
          </a:bodyPr>
          <a:lstStyle/>
          <a:p>
            <a:r>
              <a:rPr lang="en-US" sz="4000" b="1" dirty="0"/>
              <a:t>PATIENT RESOURCES</a:t>
            </a:r>
          </a:p>
        </p:txBody>
      </p:sp>
      <p:sp>
        <p:nvSpPr>
          <p:cNvPr id="5" name="Slide Number Placeholder 4">
            <a:extLst>
              <a:ext uri="{FF2B5EF4-FFF2-40B4-BE49-F238E27FC236}">
                <a16:creationId xmlns:a16="http://schemas.microsoft.com/office/drawing/2014/main" id="{EA3F19C2-69D6-A982-C221-8554575BDFAA}"/>
              </a:ext>
            </a:extLst>
          </p:cNvPr>
          <p:cNvSpPr>
            <a:spLocks noGrp="1"/>
          </p:cNvSpPr>
          <p:nvPr>
            <p:ph type="sldNum" sz="quarter" idx="12"/>
          </p:nvPr>
        </p:nvSpPr>
        <p:spPr/>
        <p:txBody>
          <a:bodyPr/>
          <a:lstStyle/>
          <a:p>
            <a:fld id="{B5CEABB6-07DC-46E8-9B57-56EC44A396E5}" type="slidenum">
              <a:rPr lang="en-US" sz="1100" smtClean="0">
                <a:solidFill>
                  <a:schemeClr val="tx1"/>
                </a:solidFill>
              </a:rPr>
              <a:t>33</a:t>
            </a:fld>
            <a:endParaRPr lang="en-US" dirty="0">
              <a:solidFill>
                <a:schemeClr val="tx1"/>
              </a:solidFill>
            </a:endParaRPr>
          </a:p>
        </p:txBody>
      </p:sp>
      <p:pic>
        <p:nvPicPr>
          <p:cNvPr id="7" name="Picture 6" descr="A black and red text&#10;&#10;Description automatically generated">
            <a:hlinkClick r:id="rId2"/>
            <a:extLst>
              <a:ext uri="{FF2B5EF4-FFF2-40B4-BE49-F238E27FC236}">
                <a16:creationId xmlns:a16="http://schemas.microsoft.com/office/drawing/2014/main" id="{BBBD128E-43AD-DF21-0405-5A2BADA46FC4}"/>
              </a:ext>
            </a:extLst>
          </p:cNvPr>
          <p:cNvPicPr>
            <a:picLocks noChangeAspect="1"/>
          </p:cNvPicPr>
          <p:nvPr/>
        </p:nvPicPr>
        <p:blipFill rotWithShape="1">
          <a:blip r:embed="rId3"/>
          <a:srcRect l="4948" t="10126" r="5845" b="16456"/>
          <a:stretch/>
        </p:blipFill>
        <p:spPr>
          <a:xfrm>
            <a:off x="258382" y="1245696"/>
            <a:ext cx="4588347" cy="1251757"/>
          </a:xfrm>
          <a:prstGeom prst="rect">
            <a:avLst/>
          </a:prstGeom>
        </p:spPr>
      </p:pic>
      <p:pic>
        <p:nvPicPr>
          <p:cNvPr id="4" name="Graphic 3" descr="Go to FreeStyle Libre US homepage">
            <a:hlinkClick r:id="rId4"/>
            <a:extLst>
              <a:ext uri="{FF2B5EF4-FFF2-40B4-BE49-F238E27FC236}">
                <a16:creationId xmlns:a16="http://schemas.microsoft.com/office/drawing/2014/main" id="{63BCAD23-967A-DFA7-EB54-57A20CA627E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2426" y="2792169"/>
            <a:ext cx="4174498" cy="997441"/>
          </a:xfrm>
          <a:prstGeom prst="rect">
            <a:avLst/>
          </a:prstGeom>
        </p:spPr>
      </p:pic>
      <p:pic>
        <p:nvPicPr>
          <p:cNvPr id="6" name="Picture 5" descr="FSL2 App">
            <a:hlinkClick r:id="rId7"/>
            <a:extLst>
              <a:ext uri="{FF2B5EF4-FFF2-40B4-BE49-F238E27FC236}">
                <a16:creationId xmlns:a16="http://schemas.microsoft.com/office/drawing/2014/main" id="{5A122C16-6ED4-5E76-48F4-5A86A19B96D9}"/>
              </a:ext>
            </a:extLst>
          </p:cNvPr>
          <p:cNvPicPr>
            <a:picLocks noChangeAspect="1"/>
          </p:cNvPicPr>
          <p:nvPr/>
        </p:nvPicPr>
        <p:blipFill>
          <a:blip r:embed="rId8"/>
          <a:stretch>
            <a:fillRect/>
          </a:stretch>
        </p:blipFill>
        <p:spPr>
          <a:xfrm>
            <a:off x="397193" y="3693449"/>
            <a:ext cx="858401" cy="847669"/>
          </a:xfrm>
          <a:prstGeom prst="rect">
            <a:avLst/>
          </a:prstGeom>
        </p:spPr>
      </p:pic>
      <p:pic>
        <p:nvPicPr>
          <p:cNvPr id="8" name="Picture 7" descr="FSL3 phone">
            <a:hlinkClick r:id="rId9"/>
            <a:extLst>
              <a:ext uri="{FF2B5EF4-FFF2-40B4-BE49-F238E27FC236}">
                <a16:creationId xmlns:a16="http://schemas.microsoft.com/office/drawing/2014/main" id="{4817AB62-615A-7F15-5EF1-700E29918AD1}"/>
              </a:ext>
            </a:extLst>
          </p:cNvPr>
          <p:cNvPicPr>
            <a:picLocks noChangeAspect="1"/>
          </p:cNvPicPr>
          <p:nvPr/>
        </p:nvPicPr>
        <p:blipFill rotWithShape="1">
          <a:blip r:embed="rId10"/>
          <a:srcRect l="50243" r="-392" b="-820"/>
          <a:stretch/>
        </p:blipFill>
        <p:spPr>
          <a:xfrm>
            <a:off x="2203576" y="3700396"/>
            <a:ext cx="849804" cy="833839"/>
          </a:xfrm>
          <a:prstGeom prst="rect">
            <a:avLst/>
          </a:prstGeom>
        </p:spPr>
      </p:pic>
      <p:pic>
        <p:nvPicPr>
          <p:cNvPr id="9" name="Picture 8" descr="FSL3 phone">
            <a:hlinkClick r:id="rId11"/>
            <a:extLst>
              <a:ext uri="{FF2B5EF4-FFF2-40B4-BE49-F238E27FC236}">
                <a16:creationId xmlns:a16="http://schemas.microsoft.com/office/drawing/2014/main" id="{32281C68-70E3-C3B8-1CF7-4465906F9F56}"/>
              </a:ext>
            </a:extLst>
          </p:cNvPr>
          <p:cNvPicPr>
            <a:picLocks noChangeAspect="1"/>
          </p:cNvPicPr>
          <p:nvPr/>
        </p:nvPicPr>
        <p:blipFill>
          <a:blip r:embed="rId12"/>
          <a:stretch>
            <a:fillRect/>
          </a:stretch>
        </p:blipFill>
        <p:spPr>
          <a:xfrm>
            <a:off x="1330912" y="3704183"/>
            <a:ext cx="815471" cy="847669"/>
          </a:xfrm>
          <a:prstGeom prst="rect">
            <a:avLst/>
          </a:prstGeom>
        </p:spPr>
      </p:pic>
      <p:sp>
        <p:nvSpPr>
          <p:cNvPr id="10" name="TextBox 9">
            <a:extLst>
              <a:ext uri="{FF2B5EF4-FFF2-40B4-BE49-F238E27FC236}">
                <a16:creationId xmlns:a16="http://schemas.microsoft.com/office/drawing/2014/main" id="{861328EC-7A64-5802-232A-24A6442B1473}"/>
              </a:ext>
            </a:extLst>
          </p:cNvPr>
          <p:cNvSpPr txBox="1"/>
          <p:nvPr/>
        </p:nvSpPr>
        <p:spPr>
          <a:xfrm>
            <a:off x="3289348" y="3763340"/>
            <a:ext cx="1244959" cy="707886"/>
          </a:xfrm>
          <a:prstGeom prst="rect">
            <a:avLst/>
          </a:prstGeom>
          <a:solidFill>
            <a:schemeClr val="accent4">
              <a:alpha val="5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ea typeface="+mn-lt"/>
                <a:cs typeface="+mn-lt"/>
                <a:hlinkClick r:id="rId13"/>
              </a:rPr>
              <a:t>SUPPORT FORM</a:t>
            </a:r>
            <a:endParaRPr lang="en-US" sz="2000" b="1" dirty="0"/>
          </a:p>
        </p:txBody>
      </p:sp>
      <p:pic>
        <p:nvPicPr>
          <p:cNvPr id="11" name="Picture 10" descr="Dexcom - Products, Competitors, Financials, Employees, Headquarters  Locations">
            <a:hlinkClick r:id="rId14"/>
            <a:extLst>
              <a:ext uri="{FF2B5EF4-FFF2-40B4-BE49-F238E27FC236}">
                <a16:creationId xmlns:a16="http://schemas.microsoft.com/office/drawing/2014/main" id="{35B3E17D-117A-0579-EFFD-364BCD2EB189}"/>
              </a:ext>
            </a:extLst>
          </p:cNvPr>
          <p:cNvPicPr>
            <a:picLocks noChangeAspect="1"/>
          </p:cNvPicPr>
          <p:nvPr/>
        </p:nvPicPr>
        <p:blipFill>
          <a:blip r:embed="rId15"/>
          <a:stretch>
            <a:fillRect/>
          </a:stretch>
        </p:blipFill>
        <p:spPr>
          <a:xfrm>
            <a:off x="5172585" y="2932458"/>
            <a:ext cx="4035313" cy="615633"/>
          </a:xfrm>
          <a:prstGeom prst="rect">
            <a:avLst/>
          </a:prstGeom>
        </p:spPr>
      </p:pic>
      <p:pic>
        <p:nvPicPr>
          <p:cNvPr id="12" name="Picture 11" descr="Icons for Dexcom G7, Dexcom G6, Dexcom Clarity, and Dexcom Follow">
            <a:hlinkClick r:id="rId16"/>
            <a:extLst>
              <a:ext uri="{FF2B5EF4-FFF2-40B4-BE49-F238E27FC236}">
                <a16:creationId xmlns:a16="http://schemas.microsoft.com/office/drawing/2014/main" id="{579DCE58-E9B4-2A99-14FA-49D1C75C65B7}"/>
              </a:ext>
            </a:extLst>
          </p:cNvPr>
          <p:cNvPicPr>
            <a:picLocks noChangeAspect="1"/>
          </p:cNvPicPr>
          <p:nvPr/>
        </p:nvPicPr>
        <p:blipFill>
          <a:blip r:embed="rId17"/>
          <a:stretch>
            <a:fillRect/>
          </a:stretch>
        </p:blipFill>
        <p:spPr>
          <a:xfrm>
            <a:off x="4972897" y="3695058"/>
            <a:ext cx="4235001" cy="1095357"/>
          </a:xfrm>
          <a:prstGeom prst="rect">
            <a:avLst/>
          </a:prstGeom>
        </p:spPr>
      </p:pic>
      <p:sp>
        <p:nvSpPr>
          <p:cNvPr id="13" name="TextBox 12">
            <a:extLst>
              <a:ext uri="{FF2B5EF4-FFF2-40B4-BE49-F238E27FC236}">
                <a16:creationId xmlns:a16="http://schemas.microsoft.com/office/drawing/2014/main" id="{57ED7B49-F2BB-0281-202A-7E5F199811E6}"/>
              </a:ext>
            </a:extLst>
          </p:cNvPr>
          <p:cNvSpPr txBox="1"/>
          <p:nvPr/>
        </p:nvSpPr>
        <p:spPr>
          <a:xfrm>
            <a:off x="9533754" y="3017405"/>
            <a:ext cx="1973145" cy="400110"/>
          </a:xfrm>
          <a:prstGeom prst="rect">
            <a:avLst/>
          </a:prstGeom>
          <a:solidFill>
            <a:schemeClr val="accent6">
              <a:alpha val="7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ea typeface="+mn-lt"/>
                <a:cs typeface="+mn-lt"/>
                <a:hlinkClick r:id="rId18"/>
              </a:rPr>
              <a:t>SUPPORT FORM</a:t>
            </a:r>
            <a:endParaRPr lang="en-US" sz="2000" b="1" dirty="0"/>
          </a:p>
        </p:txBody>
      </p:sp>
      <p:sp>
        <p:nvSpPr>
          <p:cNvPr id="15" name="TextBox 14">
            <a:extLst>
              <a:ext uri="{FF2B5EF4-FFF2-40B4-BE49-F238E27FC236}">
                <a16:creationId xmlns:a16="http://schemas.microsoft.com/office/drawing/2014/main" id="{D1EAC292-DF7D-525A-EFB5-1F6E9AEF9A29}"/>
              </a:ext>
            </a:extLst>
          </p:cNvPr>
          <p:cNvSpPr txBox="1"/>
          <p:nvPr/>
        </p:nvSpPr>
        <p:spPr>
          <a:xfrm>
            <a:off x="9417296" y="3918364"/>
            <a:ext cx="2206060" cy="400110"/>
          </a:xfrm>
          <a:prstGeom prst="rect">
            <a:avLst/>
          </a:prstGeom>
          <a:solidFill>
            <a:schemeClr val="accent6">
              <a:alpha val="75000"/>
            </a:schemeClr>
          </a:solidFill>
        </p:spPr>
        <p:txBody>
          <a:bodyPr wrap="square" anchor="ctr">
            <a:spAutoFit/>
          </a:bodyPr>
          <a:lstStyle/>
          <a:p>
            <a:pPr algn="ctr"/>
            <a:r>
              <a:rPr lang="en-US" sz="2000" b="1" dirty="0">
                <a:hlinkClick r:id="rId19"/>
              </a:rPr>
              <a:t>FREE G6 PATCHES</a:t>
            </a:r>
            <a:endParaRPr lang="en-US" sz="2000" b="1" dirty="0"/>
          </a:p>
        </p:txBody>
      </p:sp>
      <p:pic>
        <p:nvPicPr>
          <p:cNvPr id="1026" name="Picture 2">
            <a:hlinkClick r:id="rId20"/>
            <a:extLst>
              <a:ext uri="{FF2B5EF4-FFF2-40B4-BE49-F238E27FC236}">
                <a16:creationId xmlns:a16="http://schemas.microsoft.com/office/drawing/2014/main" id="{DDE84804-8FB2-808B-8C3F-140C40B5D308}"/>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070957" y="5102429"/>
            <a:ext cx="4508712" cy="78198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hlinkClick r:id="rId22"/>
            <a:extLst>
              <a:ext uri="{FF2B5EF4-FFF2-40B4-BE49-F238E27FC236}">
                <a16:creationId xmlns:a16="http://schemas.microsoft.com/office/drawing/2014/main" id="{D7C3AD8E-F9D7-08CA-6A57-98C02812457F}"/>
              </a:ext>
            </a:extLst>
          </p:cNvPr>
          <p:cNvPicPr>
            <a:picLocks noChangeAspect="1"/>
          </p:cNvPicPr>
          <p:nvPr/>
        </p:nvPicPr>
        <p:blipFill>
          <a:blip r:embed="rId23"/>
          <a:stretch>
            <a:fillRect/>
          </a:stretch>
        </p:blipFill>
        <p:spPr>
          <a:xfrm>
            <a:off x="472425" y="5031621"/>
            <a:ext cx="3629057" cy="810489"/>
          </a:xfrm>
          <a:prstGeom prst="rect">
            <a:avLst/>
          </a:prstGeom>
        </p:spPr>
      </p:pic>
      <p:pic>
        <p:nvPicPr>
          <p:cNvPr id="18" name="Picture 17">
            <a:hlinkClick r:id="rId24"/>
            <a:extLst>
              <a:ext uri="{FF2B5EF4-FFF2-40B4-BE49-F238E27FC236}">
                <a16:creationId xmlns:a16="http://schemas.microsoft.com/office/drawing/2014/main" id="{D9E88D8F-C163-939A-FBA7-F45D47CA9A09}"/>
              </a:ext>
            </a:extLst>
          </p:cNvPr>
          <p:cNvPicPr>
            <a:picLocks noChangeAspect="1"/>
          </p:cNvPicPr>
          <p:nvPr/>
        </p:nvPicPr>
        <p:blipFill rotWithShape="1">
          <a:blip r:embed="rId25"/>
          <a:srcRect l="51045"/>
          <a:stretch/>
        </p:blipFill>
        <p:spPr>
          <a:xfrm>
            <a:off x="4846729" y="1245696"/>
            <a:ext cx="3049572" cy="1257300"/>
          </a:xfrm>
          <a:prstGeom prst="rect">
            <a:avLst/>
          </a:prstGeom>
        </p:spPr>
      </p:pic>
      <p:pic>
        <p:nvPicPr>
          <p:cNvPr id="19" name="Picture 18">
            <a:hlinkClick r:id="rId26"/>
            <a:extLst>
              <a:ext uri="{FF2B5EF4-FFF2-40B4-BE49-F238E27FC236}">
                <a16:creationId xmlns:a16="http://schemas.microsoft.com/office/drawing/2014/main" id="{879E0899-52F9-AEC9-B1B0-8C6CAA64B218}"/>
              </a:ext>
            </a:extLst>
          </p:cNvPr>
          <p:cNvPicPr>
            <a:picLocks noChangeAspect="1"/>
          </p:cNvPicPr>
          <p:nvPr/>
        </p:nvPicPr>
        <p:blipFill rotWithShape="1">
          <a:blip r:embed="rId27"/>
          <a:srcRect l="35967" t="193" b="-1"/>
          <a:stretch/>
        </p:blipFill>
        <p:spPr>
          <a:xfrm>
            <a:off x="8002051" y="1568380"/>
            <a:ext cx="4420897" cy="606387"/>
          </a:xfrm>
          <a:prstGeom prst="rect">
            <a:avLst/>
          </a:prstGeom>
        </p:spPr>
      </p:pic>
    </p:spTree>
    <p:extLst>
      <p:ext uri="{BB962C8B-B14F-4D97-AF65-F5344CB8AC3E}">
        <p14:creationId xmlns:p14="http://schemas.microsoft.com/office/powerpoint/2010/main" val="16925429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7B2315-47AB-25A4-B405-44C4DC73B0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B00A7D-7401-AA18-1E68-ADAA6C7F399F}"/>
              </a:ext>
            </a:extLst>
          </p:cNvPr>
          <p:cNvSpPr>
            <a:spLocks noGrp="1"/>
          </p:cNvSpPr>
          <p:nvPr>
            <p:ph type="title"/>
          </p:nvPr>
        </p:nvSpPr>
        <p:spPr>
          <a:xfrm>
            <a:off x="5476875" y="1671639"/>
            <a:ext cx="5835650" cy="1204912"/>
          </a:xfrm>
        </p:spPr>
        <p:txBody>
          <a:bodyPr>
            <a:normAutofit/>
          </a:bodyPr>
          <a:lstStyle/>
          <a:p>
            <a:r>
              <a:rPr lang="en-US" sz="4000" b="1" dirty="0"/>
              <a:t>OBJECTIVE 3: </a:t>
            </a:r>
            <a:r>
              <a:rPr lang="en-US" sz="4000" b="1" dirty="0">
                <a:highlight>
                  <a:srgbClr val="B6B6FC"/>
                </a:highlight>
              </a:rPr>
              <a:t>LOCATE</a:t>
            </a:r>
          </a:p>
        </p:txBody>
      </p:sp>
      <p:sp>
        <p:nvSpPr>
          <p:cNvPr id="3" name="Text Placeholder 2">
            <a:extLst>
              <a:ext uri="{FF2B5EF4-FFF2-40B4-BE49-F238E27FC236}">
                <a16:creationId xmlns:a16="http://schemas.microsoft.com/office/drawing/2014/main" id="{D857C326-7354-E001-C7BF-A7F1815C673D}"/>
              </a:ext>
            </a:extLst>
          </p:cNvPr>
          <p:cNvSpPr>
            <a:spLocks noGrp="1"/>
          </p:cNvSpPr>
          <p:nvPr>
            <p:ph type="body" idx="1"/>
          </p:nvPr>
        </p:nvSpPr>
        <p:spPr>
          <a:xfrm>
            <a:off x="5476875" y="3111046"/>
            <a:ext cx="5835650" cy="2097088"/>
          </a:xfrm>
        </p:spPr>
        <p:txBody>
          <a:bodyPr vert="horz" lIns="91440" tIns="45720" rIns="91440" bIns="45720" rtlCol="0" anchor="t">
            <a:normAutofit/>
          </a:bodyPr>
          <a:lstStyle/>
          <a:p>
            <a:pPr marL="514350" indent="-514350">
              <a:buAutoNum type="arabicPeriod"/>
            </a:pPr>
            <a:r>
              <a:rPr lang="en-US" sz="2800" dirty="0">
                <a:ea typeface="+mn-lt"/>
                <a:cs typeface="+mn-lt"/>
              </a:rPr>
              <a:t>RESOURCES FOR PATIENTS</a:t>
            </a:r>
            <a:endParaRPr lang="en-US">
              <a:ea typeface="+mn-lt"/>
              <a:cs typeface="+mn-lt"/>
            </a:endParaRPr>
          </a:p>
          <a:p>
            <a:pPr marL="514350" indent="-514350">
              <a:buAutoNum type="arabicPeriod"/>
            </a:pPr>
            <a:r>
              <a:rPr lang="en-US" sz="2800" b="1" dirty="0">
                <a:highlight>
                  <a:srgbClr val="B6B6FC"/>
                </a:highlight>
                <a:ea typeface="+mn-lt"/>
                <a:cs typeface="+mn-lt"/>
              </a:rPr>
              <a:t>RESOURCES FOR HEALTHCARE PROVIDERS</a:t>
            </a:r>
            <a:endParaRPr lang="en-US" b="1">
              <a:highlight>
                <a:srgbClr val="B6B6FC"/>
              </a:highlight>
            </a:endParaRPr>
          </a:p>
        </p:txBody>
      </p:sp>
      <p:sp>
        <p:nvSpPr>
          <p:cNvPr id="6" name="Slide Number Placeholder 5">
            <a:extLst>
              <a:ext uri="{FF2B5EF4-FFF2-40B4-BE49-F238E27FC236}">
                <a16:creationId xmlns:a16="http://schemas.microsoft.com/office/drawing/2014/main" id="{F22433EF-2A3D-3B21-FAF6-8C24E97479CA}"/>
              </a:ext>
            </a:extLst>
          </p:cNvPr>
          <p:cNvSpPr>
            <a:spLocks noGrp="1"/>
          </p:cNvSpPr>
          <p:nvPr>
            <p:ph type="sldNum" sz="quarter" idx="12"/>
          </p:nvPr>
        </p:nvSpPr>
        <p:spPr/>
        <p:txBody>
          <a:bodyPr/>
          <a:lstStyle/>
          <a:p>
            <a:fld id="{B5CEABB6-07DC-46E8-9B57-56EC44A396E5}" type="slidenum">
              <a:rPr lang="en-US" sz="1100" smtClean="0">
                <a:solidFill>
                  <a:schemeClr val="tx1"/>
                </a:solidFill>
              </a:rPr>
              <a:t>34</a:t>
            </a:fld>
            <a:endParaRPr lang="en-US" sz="1100" dirty="0">
              <a:solidFill>
                <a:schemeClr val="tx1"/>
              </a:solidFill>
            </a:endParaRPr>
          </a:p>
        </p:txBody>
      </p:sp>
    </p:spTree>
    <p:extLst>
      <p:ext uri="{BB962C8B-B14F-4D97-AF65-F5344CB8AC3E}">
        <p14:creationId xmlns:p14="http://schemas.microsoft.com/office/powerpoint/2010/main" val="9730914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CB9BD9-886F-3E7F-6CCE-577610F7DC78}"/>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3A62B355-05C7-159C-9CD3-20391C0B182C}"/>
              </a:ext>
            </a:extLst>
          </p:cNvPr>
          <p:cNvSpPr txBox="1"/>
          <p:nvPr/>
        </p:nvSpPr>
        <p:spPr>
          <a:xfrm>
            <a:off x="6545770" y="1575932"/>
            <a:ext cx="5540598" cy="42165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latin typeface="Tenorite"/>
                <a:cs typeface="Segoe UI"/>
              </a:rPr>
              <a:t>Insulin Pumps:</a:t>
            </a:r>
            <a:endParaRPr lang="en-US" sz="2800" dirty="0">
              <a:latin typeface="Tenorite"/>
              <a:cs typeface="Segoe UI"/>
            </a:endParaRPr>
          </a:p>
          <a:p>
            <a:r>
              <a:rPr lang="en-US" sz="2400" u="sng" dirty="0">
                <a:latin typeface="Tenorite"/>
                <a:cs typeface="Segoe UI"/>
              </a:rPr>
              <a:t>Medtronic</a:t>
            </a:r>
            <a:r>
              <a:rPr lang="en-US" sz="2400" dirty="0">
                <a:latin typeface="Tenorite"/>
                <a:cs typeface="Segoe UI"/>
              </a:rPr>
              <a:t>:</a:t>
            </a:r>
          </a:p>
          <a:p>
            <a:pPr marL="285750" indent="-285750">
              <a:buFont typeface="Arial,Sans-Serif"/>
              <a:buChar char="•"/>
            </a:pPr>
            <a:r>
              <a:rPr lang="en-US" sz="2400" dirty="0">
                <a:latin typeface="Tenorite"/>
                <a:cs typeface="Arial"/>
                <a:hlinkClick r:id="rId2"/>
              </a:rPr>
              <a:t>User guides</a:t>
            </a:r>
            <a:endParaRPr lang="en-US" sz="2400" dirty="0">
              <a:latin typeface="Tenorite"/>
              <a:cs typeface="Arial"/>
            </a:endParaRPr>
          </a:p>
          <a:p>
            <a:pPr marL="285750" indent="-285750">
              <a:buFont typeface="Arial,Sans-Serif"/>
              <a:buChar char="•"/>
            </a:pPr>
            <a:r>
              <a:rPr lang="en-US" sz="2400" dirty="0">
                <a:latin typeface="Tenorite"/>
                <a:cs typeface="Arial"/>
                <a:hlinkClick r:id="rId3"/>
              </a:rPr>
              <a:t>Trainings</a:t>
            </a:r>
            <a:r>
              <a:rPr lang="en-US" sz="2400" dirty="0">
                <a:latin typeface="Tenorite"/>
                <a:cs typeface="Arial"/>
              </a:rPr>
              <a:t> &amp; </a:t>
            </a:r>
            <a:r>
              <a:rPr lang="en-US" sz="2400" dirty="0">
                <a:latin typeface="Tenorite"/>
                <a:cs typeface="Arial"/>
                <a:hlinkClick r:id="rId4"/>
              </a:rPr>
              <a:t>Webinars</a:t>
            </a:r>
            <a:endParaRPr lang="en-US" sz="2400" dirty="0">
              <a:latin typeface="Tenorite"/>
              <a:cs typeface="Arial"/>
            </a:endParaRPr>
          </a:p>
          <a:p>
            <a:r>
              <a:rPr lang="en-US" sz="2400" u="sng" dirty="0" err="1">
                <a:latin typeface="Tenorite"/>
                <a:cs typeface="Segoe UI"/>
              </a:rPr>
              <a:t>Omnipod</a:t>
            </a:r>
            <a:r>
              <a:rPr lang="en-US" sz="2400" dirty="0">
                <a:latin typeface="Tenorite"/>
                <a:cs typeface="Segoe UI"/>
              </a:rPr>
              <a:t>:</a:t>
            </a:r>
          </a:p>
          <a:p>
            <a:pPr marL="285750" indent="-285750">
              <a:buFont typeface="Arial,Sans-Serif"/>
              <a:buChar char="•"/>
            </a:pPr>
            <a:r>
              <a:rPr lang="en-US" sz="2400" dirty="0">
                <a:latin typeface="Tenorite"/>
                <a:cs typeface="Arial"/>
                <a:hlinkClick r:id="rId5"/>
              </a:rPr>
              <a:t>User guides &amp; other handouts</a:t>
            </a:r>
            <a:endParaRPr lang="en-US" sz="2400" dirty="0">
              <a:latin typeface="Tenorite"/>
              <a:cs typeface="Arial"/>
            </a:endParaRPr>
          </a:p>
          <a:p>
            <a:pPr marL="285750" indent="-285750">
              <a:buFont typeface="Arial,Sans-Serif"/>
              <a:buChar char="•"/>
            </a:pPr>
            <a:r>
              <a:rPr lang="en-US" sz="2400" dirty="0">
                <a:latin typeface="Tenorite"/>
                <a:cs typeface="Arial"/>
                <a:hlinkClick r:id="rId6"/>
              </a:rPr>
              <a:t>Trainings</a:t>
            </a:r>
            <a:endParaRPr lang="en-US" sz="2400" dirty="0">
              <a:latin typeface="Tenorite"/>
              <a:cs typeface="Arial"/>
            </a:endParaRPr>
          </a:p>
          <a:p>
            <a:pPr marL="285750" indent="-285750">
              <a:buFont typeface="Arial,Sans-Serif"/>
              <a:buChar char="•"/>
            </a:pPr>
            <a:r>
              <a:rPr lang="en-US" sz="2400" dirty="0">
                <a:latin typeface="Tenorite"/>
                <a:cs typeface="Arial"/>
                <a:hlinkClick r:id="rId7"/>
              </a:rPr>
              <a:t>Compatible phones</a:t>
            </a:r>
            <a:endParaRPr lang="en-US" sz="2400" dirty="0">
              <a:latin typeface="Tenorite"/>
              <a:cs typeface="Arial"/>
            </a:endParaRPr>
          </a:p>
          <a:p>
            <a:r>
              <a:rPr lang="en-US" sz="2400" u="sng" dirty="0">
                <a:latin typeface="Tenorite"/>
                <a:cs typeface="Segoe UI"/>
              </a:rPr>
              <a:t>Tandem</a:t>
            </a:r>
            <a:r>
              <a:rPr lang="en-US" sz="2400" dirty="0">
                <a:latin typeface="Tenorite"/>
                <a:cs typeface="Segoe UI"/>
              </a:rPr>
              <a:t>:</a:t>
            </a:r>
          </a:p>
          <a:p>
            <a:pPr marL="285750" indent="-285750">
              <a:buFont typeface="Arial,Sans-Serif"/>
              <a:buChar char="•"/>
            </a:pPr>
            <a:r>
              <a:rPr lang="en-US" sz="2400" dirty="0">
                <a:latin typeface="Tenorite"/>
                <a:cs typeface="Arial"/>
                <a:hlinkClick r:id="rId8"/>
              </a:rPr>
              <a:t>User guides</a:t>
            </a:r>
            <a:r>
              <a:rPr lang="en-US" sz="2400" dirty="0">
                <a:latin typeface="Tenorite"/>
                <a:cs typeface="Arial"/>
              </a:rPr>
              <a:t> &amp; </a:t>
            </a:r>
            <a:r>
              <a:rPr lang="en-US" sz="2400" dirty="0">
                <a:latin typeface="Tenorite"/>
                <a:cs typeface="Arial"/>
                <a:hlinkClick r:id="rId9"/>
              </a:rPr>
              <a:t>Resources</a:t>
            </a:r>
            <a:endParaRPr lang="en-US" sz="2400" dirty="0">
              <a:latin typeface="Tenorite"/>
              <a:cs typeface="Arial"/>
            </a:endParaRPr>
          </a:p>
          <a:p>
            <a:pPr marL="285750" indent="-285750">
              <a:buFont typeface="Arial,Sans-Serif"/>
              <a:buChar char="•"/>
            </a:pPr>
            <a:r>
              <a:rPr lang="en-US" sz="2400" dirty="0">
                <a:latin typeface="Tenorite"/>
                <a:cs typeface="Arial"/>
                <a:hlinkClick r:id="rId10"/>
              </a:rPr>
              <a:t>Trainings</a:t>
            </a:r>
            <a:endParaRPr lang="en-US" sz="2400" dirty="0">
              <a:latin typeface="Tenorite"/>
              <a:cs typeface="Arial"/>
            </a:endParaRPr>
          </a:p>
        </p:txBody>
      </p:sp>
      <p:sp>
        <p:nvSpPr>
          <p:cNvPr id="2" name="Title 1">
            <a:extLst>
              <a:ext uri="{FF2B5EF4-FFF2-40B4-BE49-F238E27FC236}">
                <a16:creationId xmlns:a16="http://schemas.microsoft.com/office/drawing/2014/main" id="{017AE29F-2672-9C80-7580-4B6D4E315213}"/>
              </a:ext>
            </a:extLst>
          </p:cNvPr>
          <p:cNvSpPr>
            <a:spLocks noGrp="1"/>
          </p:cNvSpPr>
          <p:nvPr>
            <p:ph type="title"/>
          </p:nvPr>
        </p:nvSpPr>
        <p:spPr>
          <a:xfrm>
            <a:off x="838200" y="365125"/>
            <a:ext cx="10515600" cy="646929"/>
          </a:xfrm>
        </p:spPr>
        <p:txBody>
          <a:bodyPr>
            <a:normAutofit/>
          </a:bodyPr>
          <a:lstStyle/>
          <a:p>
            <a:r>
              <a:rPr lang="en-US" sz="4000" b="1" dirty="0"/>
              <a:t>HEALTHCARE PROVIDER RESOURCES</a:t>
            </a:r>
          </a:p>
        </p:txBody>
      </p:sp>
      <p:sp>
        <p:nvSpPr>
          <p:cNvPr id="5" name="Slide Number Placeholder 4">
            <a:extLst>
              <a:ext uri="{FF2B5EF4-FFF2-40B4-BE49-F238E27FC236}">
                <a16:creationId xmlns:a16="http://schemas.microsoft.com/office/drawing/2014/main" id="{AA987B50-4AF0-A8F9-BAC6-E185A334D0A9}"/>
              </a:ext>
            </a:extLst>
          </p:cNvPr>
          <p:cNvSpPr>
            <a:spLocks noGrp="1"/>
          </p:cNvSpPr>
          <p:nvPr>
            <p:ph type="sldNum" sz="quarter" idx="12"/>
          </p:nvPr>
        </p:nvSpPr>
        <p:spPr/>
        <p:txBody>
          <a:bodyPr/>
          <a:lstStyle/>
          <a:p>
            <a:fld id="{B5CEABB6-07DC-46E8-9B57-56EC44A396E5}" type="slidenum">
              <a:rPr lang="en-US" sz="1100" smtClean="0">
                <a:solidFill>
                  <a:schemeClr val="tx1"/>
                </a:solidFill>
              </a:rPr>
              <a:t>35</a:t>
            </a:fld>
            <a:endParaRPr lang="en-US" sz="1100" dirty="0">
              <a:solidFill>
                <a:schemeClr val="tx1"/>
              </a:solidFill>
            </a:endParaRPr>
          </a:p>
        </p:txBody>
      </p:sp>
      <p:sp>
        <p:nvSpPr>
          <p:cNvPr id="4" name="TextBox 3">
            <a:extLst>
              <a:ext uri="{FF2B5EF4-FFF2-40B4-BE49-F238E27FC236}">
                <a16:creationId xmlns:a16="http://schemas.microsoft.com/office/drawing/2014/main" id="{30C59B90-7C27-5493-0BF7-C12CF773D89D}"/>
              </a:ext>
            </a:extLst>
          </p:cNvPr>
          <p:cNvSpPr txBox="1"/>
          <p:nvPr/>
        </p:nvSpPr>
        <p:spPr>
          <a:xfrm>
            <a:off x="838200" y="1575932"/>
            <a:ext cx="4679324" cy="45858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t>CGMs:</a:t>
            </a:r>
          </a:p>
          <a:p>
            <a:r>
              <a:rPr lang="en-US" sz="2400" u="sng" dirty="0"/>
              <a:t>Dexcom</a:t>
            </a:r>
            <a:r>
              <a:rPr lang="en-US" sz="2400" dirty="0"/>
              <a:t>:</a:t>
            </a:r>
          </a:p>
          <a:p>
            <a:pPr marL="285750" indent="-285750">
              <a:buFont typeface="Arial"/>
              <a:buChar char="•"/>
            </a:pPr>
            <a:r>
              <a:rPr lang="en-US" sz="2400" dirty="0"/>
              <a:t>User guides: </a:t>
            </a:r>
            <a:r>
              <a:rPr lang="en-US" sz="2400" dirty="0">
                <a:hlinkClick r:id="rId11"/>
              </a:rPr>
              <a:t>G6</a:t>
            </a:r>
            <a:r>
              <a:rPr lang="en-US" sz="2400" dirty="0"/>
              <a:t> &amp; </a:t>
            </a:r>
            <a:r>
              <a:rPr lang="en-US" sz="2400" dirty="0">
                <a:hlinkClick r:id="rId12"/>
              </a:rPr>
              <a:t>G7</a:t>
            </a:r>
            <a:endParaRPr lang="en-US" sz="2400" dirty="0"/>
          </a:p>
          <a:p>
            <a:pPr marL="285750" indent="-285750">
              <a:buFont typeface="Arial"/>
              <a:buChar char="•"/>
            </a:pPr>
            <a:r>
              <a:rPr lang="en-US" sz="2400" dirty="0">
                <a:hlinkClick r:id="rId13"/>
              </a:rPr>
              <a:t>Trainings</a:t>
            </a:r>
            <a:endParaRPr lang="en-US" sz="2400" dirty="0"/>
          </a:p>
          <a:p>
            <a:r>
              <a:rPr lang="en-US" sz="2400" u="sng" dirty="0"/>
              <a:t>Freestyle Libre</a:t>
            </a:r>
            <a:r>
              <a:rPr lang="en-US" sz="2400" dirty="0"/>
              <a:t>:</a:t>
            </a:r>
          </a:p>
          <a:p>
            <a:pPr marL="285750" indent="-285750">
              <a:buFont typeface="Arial"/>
              <a:buChar char="•"/>
            </a:pPr>
            <a:r>
              <a:rPr lang="en-US" sz="2400" dirty="0"/>
              <a:t>User guides &amp; Training:</a:t>
            </a:r>
          </a:p>
          <a:p>
            <a:pPr marL="742950" lvl="1" indent="-285750">
              <a:buFont typeface="Arial"/>
              <a:buChar char="•"/>
            </a:pPr>
            <a:r>
              <a:rPr lang="en-US" sz="2400" dirty="0">
                <a:hlinkClick r:id="rId14"/>
              </a:rPr>
              <a:t>Libre 2</a:t>
            </a:r>
            <a:endParaRPr lang="en-US" sz="2400" dirty="0"/>
          </a:p>
          <a:p>
            <a:pPr marL="742950" lvl="1" indent="-285750">
              <a:buFont typeface="Arial"/>
              <a:buChar char="•"/>
            </a:pPr>
            <a:r>
              <a:rPr lang="en-US" sz="2400" dirty="0">
                <a:hlinkClick r:id="rId15"/>
              </a:rPr>
              <a:t>Libre 3</a:t>
            </a:r>
            <a:endParaRPr lang="en-US" sz="2400" dirty="0"/>
          </a:p>
          <a:p>
            <a:r>
              <a:rPr lang="en-US" sz="2400" u="sng" dirty="0"/>
              <a:t>Guardian</a:t>
            </a:r>
            <a:r>
              <a:rPr lang="en-US" sz="2400" dirty="0"/>
              <a:t>:</a:t>
            </a:r>
          </a:p>
          <a:p>
            <a:pPr marL="285750" indent="-285750">
              <a:buFont typeface="Arial"/>
              <a:buChar char="•"/>
            </a:pPr>
            <a:r>
              <a:rPr lang="en-US" sz="2400" dirty="0">
                <a:hlinkClick r:id="rId16"/>
              </a:rPr>
              <a:t>User guide</a:t>
            </a:r>
            <a:endParaRPr lang="en-US" sz="2400" dirty="0"/>
          </a:p>
          <a:p>
            <a:pPr marL="285750" indent="-285750">
              <a:buFont typeface="Arial"/>
              <a:buChar char="•"/>
            </a:pPr>
            <a:r>
              <a:rPr lang="en-US" sz="2400" dirty="0">
                <a:hlinkClick r:id="rId3"/>
              </a:rPr>
              <a:t>Training</a:t>
            </a:r>
            <a:endParaRPr lang="en-US" sz="2400" dirty="0"/>
          </a:p>
          <a:p>
            <a:endParaRPr lang="en-US" sz="2400" dirty="0"/>
          </a:p>
        </p:txBody>
      </p:sp>
    </p:spTree>
    <p:extLst>
      <p:ext uri="{BB962C8B-B14F-4D97-AF65-F5344CB8AC3E}">
        <p14:creationId xmlns:p14="http://schemas.microsoft.com/office/powerpoint/2010/main" val="15090331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8CFA1-8640-0852-8DDC-DE1B9B8D6EF5}"/>
              </a:ext>
            </a:extLst>
          </p:cNvPr>
          <p:cNvSpPr>
            <a:spLocks noGrp="1"/>
          </p:cNvSpPr>
          <p:nvPr>
            <p:ph type="title"/>
          </p:nvPr>
        </p:nvSpPr>
        <p:spPr/>
        <p:txBody>
          <a:bodyPr>
            <a:normAutofit/>
          </a:bodyPr>
          <a:lstStyle/>
          <a:p>
            <a:r>
              <a:rPr lang="en-US" sz="4000" b="1" dirty="0"/>
              <a:t>REFERENCES</a:t>
            </a:r>
          </a:p>
        </p:txBody>
      </p:sp>
      <p:sp>
        <p:nvSpPr>
          <p:cNvPr id="5" name="Slide Number Placeholder 4">
            <a:extLst>
              <a:ext uri="{FF2B5EF4-FFF2-40B4-BE49-F238E27FC236}">
                <a16:creationId xmlns:a16="http://schemas.microsoft.com/office/drawing/2014/main" id="{25408E21-2D58-5F5B-DE70-195F1B88F445}"/>
              </a:ext>
            </a:extLst>
          </p:cNvPr>
          <p:cNvSpPr>
            <a:spLocks noGrp="1"/>
          </p:cNvSpPr>
          <p:nvPr>
            <p:ph type="sldNum" sz="quarter" idx="12"/>
          </p:nvPr>
        </p:nvSpPr>
        <p:spPr/>
        <p:txBody>
          <a:bodyPr/>
          <a:lstStyle/>
          <a:p>
            <a:fld id="{B5CEABB6-07DC-46E8-9B57-56EC44A396E5}" type="slidenum">
              <a:rPr lang="en-US" smtClean="0"/>
              <a:t>36</a:t>
            </a:fld>
            <a:endParaRPr lang="en-US" dirty="0"/>
          </a:p>
        </p:txBody>
      </p:sp>
      <p:sp>
        <p:nvSpPr>
          <p:cNvPr id="6" name="Content Placeholder 5">
            <a:extLst>
              <a:ext uri="{FF2B5EF4-FFF2-40B4-BE49-F238E27FC236}">
                <a16:creationId xmlns:a16="http://schemas.microsoft.com/office/drawing/2014/main" id="{08017BAD-02AB-66E5-786C-179DB1607FE5}"/>
              </a:ext>
            </a:extLst>
          </p:cNvPr>
          <p:cNvSpPr>
            <a:spLocks noGrp="1"/>
          </p:cNvSpPr>
          <p:nvPr>
            <p:ph sz="quarter" idx="16"/>
          </p:nvPr>
        </p:nvSpPr>
        <p:spPr/>
        <p:txBody>
          <a:bodyPr vert="horz" lIns="91440" tIns="45720" rIns="91440" bIns="45720" rtlCol="0" anchor="t">
            <a:normAutofit/>
          </a:bodyPr>
          <a:lstStyle/>
          <a:p>
            <a:pPr marL="342900" indent="-342900">
              <a:lnSpc>
                <a:spcPct val="100000"/>
              </a:lnSpc>
              <a:spcBef>
                <a:spcPts val="0"/>
              </a:spcBef>
              <a:buClr>
                <a:schemeClr val="tx1"/>
              </a:buClr>
              <a:buAutoNum type="arabicPeriod"/>
            </a:pPr>
            <a:r>
              <a:rPr lang="en-US" sz="1800" dirty="0">
                <a:solidFill>
                  <a:srgbClr val="0070C0"/>
                </a:solidFill>
                <a:latin typeface="Tenorite"/>
                <a:hlinkClick r:id="rId2">
                  <a:extLst>
                    <a:ext uri="{A12FA001-AC4F-418D-AE19-62706E023703}">
                      <ahyp:hlinkClr xmlns:ahyp="http://schemas.microsoft.com/office/drawing/2018/hyperlinkcolor" val="tx"/>
                    </a:ext>
                  </a:extLst>
                </a:hlinkClick>
              </a:rPr>
              <a:t>Medtronic – The Basics of Insulin Pump Therapy</a:t>
            </a:r>
            <a:r>
              <a:rPr lang="en-US" sz="1800" dirty="0">
                <a:solidFill>
                  <a:srgbClr val="0070C0"/>
                </a:solidFill>
                <a:latin typeface="Tenorite"/>
              </a:rPr>
              <a:t>.</a:t>
            </a:r>
          </a:p>
          <a:p>
            <a:pPr marL="342900" indent="-342900">
              <a:lnSpc>
                <a:spcPct val="100000"/>
              </a:lnSpc>
              <a:spcBef>
                <a:spcPts val="0"/>
              </a:spcBef>
              <a:buClr>
                <a:schemeClr val="tx1"/>
              </a:buClr>
              <a:buAutoNum type="arabicPeriod"/>
            </a:pPr>
            <a:r>
              <a:rPr lang="en-US" sz="1800" dirty="0">
                <a:solidFill>
                  <a:srgbClr val="0070C0"/>
                </a:solidFill>
                <a:latin typeface="Tenorite"/>
                <a:hlinkClick r:id="rId3">
                  <a:extLst>
                    <a:ext uri="{A12FA001-AC4F-418D-AE19-62706E023703}">
                      <ahyp:hlinkClr xmlns:ahyp="http://schemas.microsoft.com/office/drawing/2018/hyperlinkcolor" val="tx"/>
                    </a:ext>
                  </a:extLst>
                </a:hlinkClick>
              </a:rPr>
              <a:t>ADA Consumer Guide</a:t>
            </a:r>
            <a:endParaRPr lang="en-US" sz="1800" dirty="0">
              <a:solidFill>
                <a:srgbClr val="0070C0"/>
              </a:solidFill>
              <a:latin typeface="Tenorite"/>
            </a:endParaRPr>
          </a:p>
          <a:p>
            <a:pPr marL="342900" indent="-342900">
              <a:lnSpc>
                <a:spcPct val="100000"/>
              </a:lnSpc>
              <a:spcBef>
                <a:spcPts val="0"/>
              </a:spcBef>
              <a:buClr>
                <a:schemeClr val="tx1"/>
              </a:buClr>
              <a:buAutoNum type="arabicPeriod"/>
            </a:pPr>
            <a:r>
              <a:rPr lang="en-US" sz="1800" dirty="0" err="1">
                <a:solidFill>
                  <a:srgbClr val="0070C0"/>
                </a:solidFill>
                <a:latin typeface="Tenorite"/>
                <a:hlinkClick r:id="rId4">
                  <a:extLst>
                    <a:ext uri="{A12FA001-AC4F-418D-AE19-62706E023703}">
                      <ahyp:hlinkClr xmlns:ahyp="http://schemas.microsoft.com/office/drawing/2018/hyperlinkcolor" val="tx"/>
                    </a:ext>
                  </a:extLst>
                </a:hlinkClick>
              </a:rPr>
              <a:t>Danatech</a:t>
            </a:r>
            <a:endParaRPr lang="en-US" sz="1800" dirty="0">
              <a:solidFill>
                <a:srgbClr val="0070C0"/>
              </a:solidFill>
              <a:latin typeface="Tenorite"/>
            </a:endParaRPr>
          </a:p>
          <a:p>
            <a:pPr marL="342900" indent="-342900">
              <a:lnSpc>
                <a:spcPct val="100000"/>
              </a:lnSpc>
              <a:spcBef>
                <a:spcPts val="0"/>
              </a:spcBef>
              <a:buClr>
                <a:schemeClr val="tx1"/>
              </a:buClr>
              <a:buAutoNum type="arabicPeriod"/>
            </a:pPr>
            <a:r>
              <a:rPr lang="en-US" sz="1800" dirty="0" err="1">
                <a:solidFill>
                  <a:srgbClr val="0563C1"/>
                </a:solidFill>
                <a:latin typeface="Tenorite"/>
                <a:hlinkClick r:id="rId5">
                  <a:extLst>
                    <a:ext uri="{A12FA001-AC4F-418D-AE19-62706E023703}">
                      <ahyp:hlinkClr xmlns:ahyp="http://schemas.microsoft.com/office/drawing/2018/hyperlinkcolor" val="tx"/>
                    </a:ext>
                  </a:extLst>
                </a:hlinkClick>
              </a:rPr>
              <a:t>DiabetesWise</a:t>
            </a:r>
            <a:r>
              <a:rPr lang="en-US" sz="1800" dirty="0">
                <a:solidFill>
                  <a:srgbClr val="0070C0"/>
                </a:solidFill>
                <a:latin typeface="Tenorite"/>
                <a:hlinkClick r:id="rId5">
                  <a:extLst>
                    <a:ext uri="{A12FA001-AC4F-418D-AE19-62706E023703}">
                      <ahyp:hlinkClr xmlns:ahyp="http://schemas.microsoft.com/office/drawing/2018/hyperlinkcolor" val="tx"/>
                    </a:ext>
                  </a:extLst>
                </a:hlinkClick>
              </a:rPr>
              <a:t> Pro – Device Library</a:t>
            </a:r>
            <a:endParaRPr lang="en-US" sz="1800" dirty="0">
              <a:solidFill>
                <a:srgbClr val="0070C0"/>
              </a:solidFill>
              <a:latin typeface="Tenorite"/>
            </a:endParaRPr>
          </a:p>
          <a:p>
            <a:pPr marL="342900" indent="-342900">
              <a:lnSpc>
                <a:spcPct val="100000"/>
              </a:lnSpc>
              <a:spcBef>
                <a:spcPts val="0"/>
              </a:spcBef>
              <a:buClr>
                <a:schemeClr val="tx1"/>
              </a:buClr>
              <a:buAutoNum type="arabicPeriod"/>
            </a:pPr>
            <a:r>
              <a:rPr lang="en-US" sz="1800" dirty="0">
                <a:solidFill>
                  <a:srgbClr val="0070C0"/>
                </a:solidFill>
                <a:latin typeface="Tenorite"/>
                <a:hlinkClick r:id="rId6"/>
              </a:rPr>
              <a:t>American Diabetes Association Standards of Care 2024 – 6. Glycemic Goals and Hypoglycemia</a:t>
            </a:r>
            <a:endParaRPr lang="en-US" sz="1800" dirty="0">
              <a:solidFill>
                <a:srgbClr val="0070C0"/>
              </a:solidFill>
              <a:latin typeface="Tenorite"/>
            </a:endParaRPr>
          </a:p>
          <a:p>
            <a:pPr marL="342900" indent="-342900">
              <a:lnSpc>
                <a:spcPct val="100000"/>
              </a:lnSpc>
              <a:spcBef>
                <a:spcPts val="0"/>
              </a:spcBef>
              <a:buClr>
                <a:schemeClr val="tx1"/>
              </a:buClr>
              <a:buAutoNum type="arabicPeriod"/>
            </a:pPr>
            <a:r>
              <a:rPr lang="en-US" sz="1800" dirty="0">
                <a:solidFill>
                  <a:srgbClr val="0070C0"/>
                </a:solidFill>
                <a:latin typeface="Tenorite"/>
                <a:hlinkClick r:id="rId7"/>
              </a:rPr>
              <a:t>American Diabetes Association Standards of Care 2024 – 9. Pharmacologic Approaches to Glycemic Treatment</a:t>
            </a:r>
            <a:endParaRPr lang="en-US" sz="1800" dirty="0">
              <a:solidFill>
                <a:srgbClr val="0070C0"/>
              </a:solidFill>
              <a:latin typeface="Tenorite"/>
            </a:endParaRPr>
          </a:p>
          <a:p>
            <a:pPr marL="342900" indent="-342900">
              <a:lnSpc>
                <a:spcPct val="100000"/>
              </a:lnSpc>
              <a:spcBef>
                <a:spcPts val="0"/>
              </a:spcBef>
              <a:buClr>
                <a:schemeClr val="tx1"/>
              </a:buClr>
              <a:buAutoNum type="arabicPeriod"/>
            </a:pPr>
            <a:r>
              <a:rPr lang="en-US" sz="1800" dirty="0">
                <a:solidFill>
                  <a:srgbClr val="0070C0"/>
                </a:solidFill>
                <a:latin typeface="Tenorite"/>
                <a:hlinkClick r:id="rId8">
                  <a:extLst>
                    <a:ext uri="{A12FA001-AC4F-418D-AE19-62706E023703}">
                      <ahyp:hlinkClr xmlns:ahyp="http://schemas.microsoft.com/office/drawing/2018/hyperlinkcolor" val="tx"/>
                    </a:ext>
                  </a:extLst>
                </a:hlinkClick>
              </a:rPr>
              <a:t>Pyrls Drug Information. Insulin Classes and Action Profiles</a:t>
            </a:r>
            <a:r>
              <a:rPr lang="en-US" sz="1800" dirty="0">
                <a:solidFill>
                  <a:srgbClr val="0070C0"/>
                </a:solidFill>
                <a:latin typeface="Tenorite"/>
              </a:rPr>
              <a:t>.</a:t>
            </a:r>
          </a:p>
          <a:p>
            <a:pPr marL="342900" indent="-342900">
              <a:lnSpc>
                <a:spcPct val="100000"/>
              </a:lnSpc>
              <a:spcBef>
                <a:spcPts val="0"/>
              </a:spcBef>
              <a:buClr>
                <a:schemeClr val="tx1"/>
              </a:buClr>
              <a:buAutoNum type="arabicPeriod"/>
            </a:pPr>
            <a:r>
              <a:rPr lang="en-US" sz="1800" dirty="0">
                <a:solidFill>
                  <a:srgbClr val="0070C0"/>
                </a:solidFill>
                <a:latin typeface="Tenorite"/>
                <a:hlinkClick r:id="rId9">
                  <a:extLst>
                    <a:ext uri="{A12FA001-AC4F-418D-AE19-62706E023703}">
                      <ahyp:hlinkClr xmlns:ahyp="http://schemas.microsoft.com/office/drawing/2018/hyperlinkcolor" val="tx"/>
                    </a:ext>
                  </a:extLst>
                </a:hlinkClick>
              </a:rPr>
              <a:t>Clinical Pharmacology Drug Information. Drug class overview: Insulins</a:t>
            </a:r>
            <a:r>
              <a:rPr lang="en-US" sz="1800" dirty="0">
                <a:solidFill>
                  <a:srgbClr val="0070C0"/>
                </a:solidFill>
                <a:latin typeface="Tenorite"/>
              </a:rPr>
              <a:t>.</a:t>
            </a:r>
          </a:p>
        </p:txBody>
      </p:sp>
    </p:spTree>
    <p:extLst>
      <p:ext uri="{BB962C8B-B14F-4D97-AF65-F5344CB8AC3E}">
        <p14:creationId xmlns:p14="http://schemas.microsoft.com/office/powerpoint/2010/main" val="517932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3E8EE-0E8F-A810-A7C2-DE662FD19DCE}"/>
              </a:ext>
            </a:extLst>
          </p:cNvPr>
          <p:cNvSpPr>
            <a:spLocks noGrp="1"/>
          </p:cNvSpPr>
          <p:nvPr>
            <p:ph type="title"/>
          </p:nvPr>
        </p:nvSpPr>
        <p:spPr/>
        <p:txBody>
          <a:bodyPr>
            <a:normAutofit/>
          </a:bodyPr>
          <a:lstStyle/>
          <a:p>
            <a:r>
              <a:rPr lang="en-US" sz="4000" b="1" dirty="0">
                <a:solidFill>
                  <a:srgbClr val="B6DF5E"/>
                </a:solidFill>
              </a:rPr>
              <a:t>TYPES OF DIABETES</a:t>
            </a:r>
          </a:p>
        </p:txBody>
      </p:sp>
      <p:sp>
        <p:nvSpPr>
          <p:cNvPr id="3" name="Text Placeholder 2">
            <a:extLst>
              <a:ext uri="{FF2B5EF4-FFF2-40B4-BE49-F238E27FC236}">
                <a16:creationId xmlns:a16="http://schemas.microsoft.com/office/drawing/2014/main" id="{19DD1265-A8E0-517D-A8ED-06420542741F}"/>
              </a:ext>
            </a:extLst>
          </p:cNvPr>
          <p:cNvSpPr>
            <a:spLocks noGrp="1"/>
          </p:cNvSpPr>
          <p:nvPr>
            <p:ph type="body" idx="1"/>
          </p:nvPr>
        </p:nvSpPr>
        <p:spPr/>
        <p:txBody>
          <a:bodyPr/>
          <a:lstStyle/>
          <a:p>
            <a:r>
              <a:rPr lang="en-US"/>
              <a:t>1</a:t>
            </a:r>
          </a:p>
        </p:txBody>
      </p:sp>
      <p:sp>
        <p:nvSpPr>
          <p:cNvPr id="4" name="Text Placeholder 3">
            <a:extLst>
              <a:ext uri="{FF2B5EF4-FFF2-40B4-BE49-F238E27FC236}">
                <a16:creationId xmlns:a16="http://schemas.microsoft.com/office/drawing/2014/main" id="{A0662601-EDDA-802D-01D7-64D67F495510}"/>
              </a:ext>
            </a:extLst>
          </p:cNvPr>
          <p:cNvSpPr>
            <a:spLocks noGrp="1"/>
          </p:cNvSpPr>
          <p:nvPr>
            <p:ph type="body" idx="15"/>
          </p:nvPr>
        </p:nvSpPr>
        <p:spPr/>
        <p:txBody>
          <a:bodyPr/>
          <a:lstStyle/>
          <a:p>
            <a:r>
              <a:rPr lang="en-US"/>
              <a:t>1.5</a:t>
            </a:r>
          </a:p>
        </p:txBody>
      </p:sp>
      <p:sp>
        <p:nvSpPr>
          <p:cNvPr id="5" name="Text Placeholder 4">
            <a:extLst>
              <a:ext uri="{FF2B5EF4-FFF2-40B4-BE49-F238E27FC236}">
                <a16:creationId xmlns:a16="http://schemas.microsoft.com/office/drawing/2014/main" id="{C0346AF5-9D7D-25A3-759D-7D1B0C27BA0F}"/>
              </a:ext>
            </a:extLst>
          </p:cNvPr>
          <p:cNvSpPr>
            <a:spLocks noGrp="1"/>
          </p:cNvSpPr>
          <p:nvPr>
            <p:ph type="body" idx="16"/>
          </p:nvPr>
        </p:nvSpPr>
        <p:spPr/>
        <p:txBody>
          <a:bodyPr/>
          <a:lstStyle/>
          <a:p>
            <a:r>
              <a:rPr lang="en-US"/>
              <a:t>2</a:t>
            </a:r>
          </a:p>
        </p:txBody>
      </p:sp>
      <p:sp>
        <p:nvSpPr>
          <p:cNvPr id="6" name="Content Placeholder 5">
            <a:extLst>
              <a:ext uri="{FF2B5EF4-FFF2-40B4-BE49-F238E27FC236}">
                <a16:creationId xmlns:a16="http://schemas.microsoft.com/office/drawing/2014/main" id="{DA4B80A3-6E3B-2D03-3BA2-805DCFB3C24F}"/>
              </a:ext>
            </a:extLst>
          </p:cNvPr>
          <p:cNvSpPr>
            <a:spLocks noGrp="1"/>
          </p:cNvSpPr>
          <p:nvPr>
            <p:ph sz="half" idx="2"/>
          </p:nvPr>
        </p:nvSpPr>
        <p:spPr/>
        <p:txBody>
          <a:bodyPr vert="horz" lIns="91440" tIns="45720" rIns="91440" bIns="45720" rtlCol="0" anchor="t">
            <a:noAutofit/>
          </a:bodyPr>
          <a:lstStyle/>
          <a:p>
            <a:r>
              <a:rPr lang="en-US" dirty="0">
                <a:solidFill>
                  <a:srgbClr val="B6DF5E"/>
                </a:solidFill>
              </a:rPr>
              <a:t>TYPE 1 DIABETES</a:t>
            </a:r>
          </a:p>
        </p:txBody>
      </p:sp>
      <p:sp>
        <p:nvSpPr>
          <p:cNvPr id="7" name="Content Placeholder 6">
            <a:extLst>
              <a:ext uri="{FF2B5EF4-FFF2-40B4-BE49-F238E27FC236}">
                <a16:creationId xmlns:a16="http://schemas.microsoft.com/office/drawing/2014/main" id="{E00AC77D-2C09-6D03-C899-4A778F444F20}"/>
              </a:ext>
            </a:extLst>
          </p:cNvPr>
          <p:cNvSpPr>
            <a:spLocks noGrp="1"/>
          </p:cNvSpPr>
          <p:nvPr>
            <p:ph sz="half" idx="17"/>
          </p:nvPr>
        </p:nvSpPr>
        <p:spPr/>
        <p:txBody>
          <a:bodyPr vert="horz" lIns="91440" tIns="45720" rIns="91440" bIns="45720" rtlCol="0" anchor="t">
            <a:normAutofit/>
          </a:bodyPr>
          <a:lstStyle/>
          <a:p>
            <a:r>
              <a:rPr lang="en-US" sz="1800" dirty="0"/>
              <a:t>Insulin deficiency</a:t>
            </a:r>
          </a:p>
        </p:txBody>
      </p:sp>
      <p:sp>
        <p:nvSpPr>
          <p:cNvPr id="8" name="Content Placeholder 7">
            <a:extLst>
              <a:ext uri="{FF2B5EF4-FFF2-40B4-BE49-F238E27FC236}">
                <a16:creationId xmlns:a16="http://schemas.microsoft.com/office/drawing/2014/main" id="{401E0525-78CE-7E07-76AA-801D4DC630B0}"/>
              </a:ext>
            </a:extLst>
          </p:cNvPr>
          <p:cNvSpPr>
            <a:spLocks noGrp="1"/>
          </p:cNvSpPr>
          <p:nvPr>
            <p:ph sz="quarter" idx="4"/>
          </p:nvPr>
        </p:nvSpPr>
        <p:spPr/>
        <p:txBody>
          <a:bodyPr vert="horz" lIns="91440" tIns="45720" rIns="91440" bIns="45720" rtlCol="0" anchor="t">
            <a:normAutofit/>
          </a:bodyPr>
          <a:lstStyle/>
          <a:p>
            <a:r>
              <a:rPr lang="en-US" dirty="0">
                <a:solidFill>
                  <a:srgbClr val="B6DF5E"/>
                </a:solidFill>
              </a:rPr>
              <a:t>Type 1.5 diabetes</a:t>
            </a:r>
          </a:p>
        </p:txBody>
      </p:sp>
      <p:sp>
        <p:nvSpPr>
          <p:cNvPr id="9" name="Content Placeholder 8">
            <a:extLst>
              <a:ext uri="{FF2B5EF4-FFF2-40B4-BE49-F238E27FC236}">
                <a16:creationId xmlns:a16="http://schemas.microsoft.com/office/drawing/2014/main" id="{BC53FD70-4FF9-E352-0BB3-40B8102B23E7}"/>
              </a:ext>
            </a:extLst>
          </p:cNvPr>
          <p:cNvSpPr>
            <a:spLocks noGrp="1"/>
          </p:cNvSpPr>
          <p:nvPr>
            <p:ph sz="quarter" idx="18"/>
          </p:nvPr>
        </p:nvSpPr>
        <p:spPr>
          <a:xfrm>
            <a:off x="4526261" y="5280763"/>
            <a:ext cx="3139479" cy="685060"/>
          </a:xfrm>
        </p:spPr>
        <p:txBody>
          <a:bodyPr vert="horz" lIns="91440" tIns="45720" rIns="91440" bIns="45720" rtlCol="0" anchor="t">
            <a:normAutofit/>
          </a:bodyPr>
          <a:lstStyle/>
          <a:p>
            <a:r>
              <a:rPr lang="en-US" sz="1800" dirty="0"/>
              <a:t>combination of T1DM and T2DM</a:t>
            </a:r>
          </a:p>
        </p:txBody>
      </p:sp>
      <p:sp>
        <p:nvSpPr>
          <p:cNvPr id="10" name="Content Placeholder 9">
            <a:extLst>
              <a:ext uri="{FF2B5EF4-FFF2-40B4-BE49-F238E27FC236}">
                <a16:creationId xmlns:a16="http://schemas.microsoft.com/office/drawing/2014/main" id="{36E1E73F-05E3-F9F5-F419-F0D2906C5F46}"/>
              </a:ext>
            </a:extLst>
          </p:cNvPr>
          <p:cNvSpPr>
            <a:spLocks noGrp="1"/>
          </p:cNvSpPr>
          <p:nvPr>
            <p:ph sz="half" idx="14"/>
          </p:nvPr>
        </p:nvSpPr>
        <p:spPr/>
        <p:txBody>
          <a:bodyPr vert="horz" lIns="91440" tIns="45720" rIns="91440" bIns="45720" rtlCol="0" anchor="t">
            <a:noAutofit/>
          </a:bodyPr>
          <a:lstStyle/>
          <a:p>
            <a:r>
              <a:rPr lang="en-US" dirty="0">
                <a:solidFill>
                  <a:srgbClr val="B6DF5E"/>
                </a:solidFill>
              </a:rPr>
              <a:t>Type 2 diabetes</a:t>
            </a:r>
          </a:p>
        </p:txBody>
      </p:sp>
      <p:sp>
        <p:nvSpPr>
          <p:cNvPr id="11" name="Content Placeholder 10">
            <a:extLst>
              <a:ext uri="{FF2B5EF4-FFF2-40B4-BE49-F238E27FC236}">
                <a16:creationId xmlns:a16="http://schemas.microsoft.com/office/drawing/2014/main" id="{F2221234-5658-8C45-0BE7-6452E32C9AEF}"/>
              </a:ext>
            </a:extLst>
          </p:cNvPr>
          <p:cNvSpPr>
            <a:spLocks noGrp="1"/>
          </p:cNvSpPr>
          <p:nvPr>
            <p:ph sz="half" idx="19"/>
          </p:nvPr>
        </p:nvSpPr>
        <p:spPr/>
        <p:txBody>
          <a:bodyPr vert="horz" lIns="91440" tIns="45720" rIns="91440" bIns="45720" rtlCol="0" anchor="t">
            <a:normAutofit/>
          </a:bodyPr>
          <a:lstStyle/>
          <a:p>
            <a:r>
              <a:rPr lang="en-US" sz="1800" dirty="0"/>
              <a:t>insulin resistance</a:t>
            </a:r>
          </a:p>
        </p:txBody>
      </p:sp>
      <p:sp>
        <p:nvSpPr>
          <p:cNvPr id="12" name="Date Placeholder 11">
            <a:extLst>
              <a:ext uri="{FF2B5EF4-FFF2-40B4-BE49-F238E27FC236}">
                <a16:creationId xmlns:a16="http://schemas.microsoft.com/office/drawing/2014/main" id="{BC20599D-68FB-F248-DCBB-031328E145BE}"/>
              </a:ext>
            </a:extLst>
          </p:cNvPr>
          <p:cNvSpPr>
            <a:spLocks noGrp="1"/>
          </p:cNvSpPr>
          <p:nvPr>
            <p:ph type="dt" sz="half" idx="4294967295"/>
          </p:nvPr>
        </p:nvSpPr>
        <p:spPr>
          <a:xfrm>
            <a:off x="838200" y="6356350"/>
            <a:ext cx="2743200" cy="365125"/>
          </a:xfrm>
          <a:prstGeom prst="rect">
            <a:avLst/>
          </a:prstGeom>
        </p:spPr>
        <p:txBody>
          <a:bodyPr/>
          <a:lstStyle/>
          <a:p>
            <a:r>
              <a:rPr lang="en-US" dirty="0"/>
              <a:t>20XX</a:t>
            </a:r>
          </a:p>
        </p:txBody>
      </p:sp>
      <p:sp>
        <p:nvSpPr>
          <p:cNvPr id="14" name="Slide Number Placeholder 13">
            <a:extLst>
              <a:ext uri="{FF2B5EF4-FFF2-40B4-BE49-F238E27FC236}">
                <a16:creationId xmlns:a16="http://schemas.microsoft.com/office/drawing/2014/main" id="{538CB59B-48F7-1025-2991-2100561AA8B0}"/>
              </a:ext>
            </a:extLst>
          </p:cNvPr>
          <p:cNvSpPr>
            <a:spLocks noGrp="1"/>
          </p:cNvSpPr>
          <p:nvPr>
            <p:ph type="sldNum" sz="quarter" idx="12"/>
          </p:nvPr>
        </p:nvSpPr>
        <p:spPr/>
        <p:txBody>
          <a:bodyPr/>
          <a:lstStyle/>
          <a:p>
            <a:fld id="{B5CEABB6-07DC-46E8-9B57-56EC44A396E5}" type="slidenum">
              <a:rPr lang="en-US" smtClean="0"/>
              <a:t>4</a:t>
            </a:fld>
            <a:endParaRPr lang="en-US" dirty="0"/>
          </a:p>
        </p:txBody>
      </p:sp>
    </p:spTree>
    <p:extLst>
      <p:ext uri="{BB962C8B-B14F-4D97-AF65-F5344CB8AC3E}">
        <p14:creationId xmlns:p14="http://schemas.microsoft.com/office/powerpoint/2010/main" val="1115540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6E994-B66C-7E77-90FD-BE4B8AA4C54C}"/>
              </a:ext>
            </a:extLst>
          </p:cNvPr>
          <p:cNvSpPr>
            <a:spLocks noGrp="1"/>
          </p:cNvSpPr>
          <p:nvPr>
            <p:ph type="title"/>
          </p:nvPr>
        </p:nvSpPr>
        <p:spPr/>
        <p:txBody>
          <a:bodyPr>
            <a:normAutofit/>
          </a:bodyPr>
          <a:lstStyle/>
          <a:p>
            <a:r>
              <a:rPr lang="en-US" sz="4000" b="1"/>
              <a:t>Insulin pharmacology review</a:t>
            </a:r>
            <a:endParaRPr lang="en-US"/>
          </a:p>
        </p:txBody>
      </p:sp>
      <p:sp>
        <p:nvSpPr>
          <p:cNvPr id="9" name="Slide Number Placeholder 8">
            <a:extLst>
              <a:ext uri="{FF2B5EF4-FFF2-40B4-BE49-F238E27FC236}">
                <a16:creationId xmlns:a16="http://schemas.microsoft.com/office/drawing/2014/main" id="{BE06C397-71D9-FF35-62F3-CE015BEF9C4C}"/>
              </a:ext>
            </a:extLst>
          </p:cNvPr>
          <p:cNvSpPr>
            <a:spLocks noGrp="1"/>
          </p:cNvSpPr>
          <p:nvPr>
            <p:ph type="sldNum" sz="quarter" idx="12"/>
          </p:nvPr>
        </p:nvSpPr>
        <p:spPr/>
        <p:txBody>
          <a:bodyPr/>
          <a:lstStyle/>
          <a:p>
            <a:fld id="{B5CEABB6-07DC-46E8-9B57-56EC44A396E5}" type="slidenum">
              <a:rPr lang="en-US" sz="1100" smtClean="0">
                <a:solidFill>
                  <a:schemeClr val="tx1"/>
                </a:solidFill>
              </a:rPr>
              <a:t>5</a:t>
            </a:fld>
            <a:endParaRPr lang="en-US" sz="1100" dirty="0">
              <a:solidFill>
                <a:schemeClr val="tx1"/>
              </a:solidFill>
            </a:endParaRPr>
          </a:p>
        </p:txBody>
      </p:sp>
      <p:sp>
        <p:nvSpPr>
          <p:cNvPr id="4" name="Content Placeholder 3">
            <a:extLst>
              <a:ext uri="{FF2B5EF4-FFF2-40B4-BE49-F238E27FC236}">
                <a16:creationId xmlns:a16="http://schemas.microsoft.com/office/drawing/2014/main" id="{6B5BE530-FFCF-12DE-7B3F-953C89A89C63}"/>
              </a:ext>
            </a:extLst>
          </p:cNvPr>
          <p:cNvSpPr>
            <a:spLocks noGrp="1"/>
          </p:cNvSpPr>
          <p:nvPr>
            <p:ph sz="quarter" idx="16"/>
          </p:nvPr>
        </p:nvSpPr>
        <p:spPr>
          <a:xfrm>
            <a:off x="838200" y="2512381"/>
            <a:ext cx="4543425" cy="3093082"/>
          </a:xfrm>
        </p:spPr>
        <p:txBody>
          <a:bodyPr vert="horz" lIns="91440" tIns="45720" rIns="91440" bIns="45720" rtlCol="0" anchor="t">
            <a:normAutofit/>
          </a:bodyPr>
          <a:lstStyle/>
          <a:p>
            <a:r>
              <a:rPr lang="en-US" sz="2000" dirty="0"/>
              <a:t>Hormone produced by the pancreas to transport glucose into cells for energy</a:t>
            </a:r>
          </a:p>
          <a:p>
            <a:pPr marL="285750" indent="-285750">
              <a:buChar char="•"/>
            </a:pPr>
            <a:r>
              <a:rPr lang="en-US" sz="2000" dirty="0"/>
              <a:t>Diabetes can alter insulin production/function:</a:t>
            </a:r>
          </a:p>
          <a:p>
            <a:pPr marL="742950" lvl="1" indent="-285750">
              <a:buFont typeface="Courier New" panose="020B0604020202020204" pitchFamily="34" charset="0"/>
              <a:buChar char="o"/>
            </a:pPr>
            <a:r>
              <a:rPr lang="en-US" sz="2000" dirty="0"/>
              <a:t>Type 1 diabetes: ~0 insulin</a:t>
            </a:r>
          </a:p>
          <a:p>
            <a:pPr marL="742950" lvl="1" indent="-285750">
              <a:buFont typeface="Courier New" panose="020B0604020202020204" pitchFamily="34" charset="0"/>
              <a:buChar char="o"/>
            </a:pPr>
            <a:r>
              <a:rPr lang="en-US" sz="2000" dirty="0"/>
              <a:t>Type 2 diabetes: insulin resistance</a:t>
            </a:r>
          </a:p>
          <a:p>
            <a:endParaRPr lang="en-US" dirty="0"/>
          </a:p>
        </p:txBody>
      </p:sp>
      <p:sp>
        <p:nvSpPr>
          <p:cNvPr id="3" name="Text Placeholder 2">
            <a:extLst>
              <a:ext uri="{FF2B5EF4-FFF2-40B4-BE49-F238E27FC236}">
                <a16:creationId xmlns:a16="http://schemas.microsoft.com/office/drawing/2014/main" id="{F7E6D448-5CD0-8878-4158-E95B1AAE4569}"/>
              </a:ext>
            </a:extLst>
          </p:cNvPr>
          <p:cNvSpPr>
            <a:spLocks noGrp="1"/>
          </p:cNvSpPr>
          <p:nvPr>
            <p:ph type="body" idx="4294967295"/>
          </p:nvPr>
        </p:nvSpPr>
        <p:spPr>
          <a:xfrm>
            <a:off x="838200" y="1862138"/>
            <a:ext cx="4105275" cy="823912"/>
          </a:xfrm>
        </p:spPr>
        <p:txBody>
          <a:bodyPr vert="horz" lIns="91440" tIns="45720" rIns="91440" bIns="45720" rtlCol="0" anchor="ctr">
            <a:noAutofit/>
          </a:bodyPr>
          <a:lstStyle/>
          <a:p>
            <a:pPr marL="0" indent="0">
              <a:buNone/>
            </a:pPr>
            <a:r>
              <a:rPr lang="en-US" sz="2800" u="sng" dirty="0"/>
              <a:t>Insulin In The Body</a:t>
            </a:r>
            <a:r>
              <a:rPr lang="en-US" sz="2800" dirty="0"/>
              <a:t>:</a:t>
            </a:r>
            <a:endParaRPr lang="en-US" dirty="0"/>
          </a:p>
        </p:txBody>
      </p:sp>
      <p:pic>
        <p:nvPicPr>
          <p:cNvPr id="10" name="Picture 9" descr="A diagram of a blood transfusion&#10;&#10;Description automatically generated">
            <a:extLst>
              <a:ext uri="{FF2B5EF4-FFF2-40B4-BE49-F238E27FC236}">
                <a16:creationId xmlns:a16="http://schemas.microsoft.com/office/drawing/2014/main" id="{8E65D463-7A8A-BE3E-12F6-7DE62BD119B6}"/>
              </a:ext>
            </a:extLst>
          </p:cNvPr>
          <p:cNvPicPr>
            <a:picLocks noChangeAspect="1"/>
          </p:cNvPicPr>
          <p:nvPr/>
        </p:nvPicPr>
        <p:blipFill>
          <a:blip r:embed="rId2"/>
          <a:stretch>
            <a:fillRect/>
          </a:stretch>
        </p:blipFill>
        <p:spPr>
          <a:xfrm>
            <a:off x="6096000" y="1862138"/>
            <a:ext cx="5486400" cy="3743325"/>
          </a:xfrm>
          <a:prstGeom prst="rect">
            <a:avLst/>
          </a:prstGeom>
        </p:spPr>
      </p:pic>
      <p:sp>
        <p:nvSpPr>
          <p:cNvPr id="5" name="Footer Placeholder 10">
            <a:extLst>
              <a:ext uri="{FF2B5EF4-FFF2-40B4-BE49-F238E27FC236}">
                <a16:creationId xmlns:a16="http://schemas.microsoft.com/office/drawing/2014/main" id="{62649B80-8252-88CD-FA2D-D90151ED34AB}"/>
              </a:ext>
            </a:extLst>
          </p:cNvPr>
          <p:cNvSpPr>
            <a:spLocks noGrp="1"/>
          </p:cNvSpPr>
          <p:nvPr/>
        </p:nvSpPr>
        <p:spPr>
          <a:xfrm>
            <a:off x="4299614" y="6355687"/>
            <a:ext cx="3586545"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100" dirty="0">
                <a:solidFill>
                  <a:srgbClr val="000000"/>
                </a:solidFill>
              </a:rPr>
              <a:t>Source: Medtronic – Basics of Insulin Pump Therapy</a:t>
            </a:r>
          </a:p>
        </p:txBody>
      </p:sp>
    </p:spTree>
    <p:extLst>
      <p:ext uri="{BB962C8B-B14F-4D97-AF65-F5344CB8AC3E}">
        <p14:creationId xmlns:p14="http://schemas.microsoft.com/office/powerpoint/2010/main" val="2513131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9A98FC-FAD1-5572-2951-BC3C189F9A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5640B1-41CE-2FA7-7A19-92FCE6BAD024}"/>
              </a:ext>
            </a:extLst>
          </p:cNvPr>
          <p:cNvSpPr>
            <a:spLocks noGrp="1"/>
          </p:cNvSpPr>
          <p:nvPr>
            <p:ph type="title"/>
          </p:nvPr>
        </p:nvSpPr>
        <p:spPr/>
        <p:txBody>
          <a:bodyPr>
            <a:normAutofit/>
          </a:bodyPr>
          <a:lstStyle/>
          <a:p>
            <a:r>
              <a:rPr lang="en-US" sz="4000" b="1"/>
              <a:t>Insulin pharmacology review</a:t>
            </a:r>
            <a:endParaRPr lang="en-US"/>
          </a:p>
        </p:txBody>
      </p:sp>
      <p:sp>
        <p:nvSpPr>
          <p:cNvPr id="9" name="Slide Number Placeholder 8">
            <a:extLst>
              <a:ext uri="{FF2B5EF4-FFF2-40B4-BE49-F238E27FC236}">
                <a16:creationId xmlns:a16="http://schemas.microsoft.com/office/drawing/2014/main" id="{1D67FBB4-F82C-13CC-EF9C-935A31DE1DD8}"/>
              </a:ext>
            </a:extLst>
          </p:cNvPr>
          <p:cNvSpPr>
            <a:spLocks noGrp="1"/>
          </p:cNvSpPr>
          <p:nvPr>
            <p:ph type="sldNum" sz="quarter" idx="12"/>
          </p:nvPr>
        </p:nvSpPr>
        <p:spPr/>
        <p:txBody>
          <a:bodyPr/>
          <a:lstStyle/>
          <a:p>
            <a:fld id="{B5CEABB6-07DC-46E8-9B57-56EC44A396E5}" type="slidenum">
              <a:rPr lang="en-US" sz="1100" smtClean="0">
                <a:solidFill>
                  <a:schemeClr val="tx1"/>
                </a:solidFill>
              </a:rPr>
              <a:t>6</a:t>
            </a:fld>
            <a:endParaRPr lang="en-US" sz="1100" dirty="0">
              <a:solidFill>
                <a:schemeClr val="tx1"/>
              </a:solidFill>
            </a:endParaRPr>
          </a:p>
        </p:txBody>
      </p:sp>
      <p:sp>
        <p:nvSpPr>
          <p:cNvPr id="4" name="Content Placeholder 3">
            <a:extLst>
              <a:ext uri="{FF2B5EF4-FFF2-40B4-BE49-F238E27FC236}">
                <a16:creationId xmlns:a16="http://schemas.microsoft.com/office/drawing/2014/main" id="{944450E3-A287-5D41-25B1-01F257FEC7CE}"/>
              </a:ext>
            </a:extLst>
          </p:cNvPr>
          <p:cNvSpPr>
            <a:spLocks noGrp="1"/>
          </p:cNvSpPr>
          <p:nvPr>
            <p:ph sz="quarter" idx="16"/>
          </p:nvPr>
        </p:nvSpPr>
        <p:spPr>
          <a:xfrm>
            <a:off x="838200" y="2233613"/>
            <a:ext cx="10696575" cy="1333500"/>
          </a:xfrm>
        </p:spPr>
        <p:txBody>
          <a:bodyPr vert="horz" lIns="91440" tIns="45720" rIns="91440" bIns="45720" rtlCol="0" anchor="t">
            <a:normAutofit/>
          </a:bodyPr>
          <a:lstStyle/>
          <a:p>
            <a:pPr marL="0" indent="0">
              <a:buNone/>
            </a:pPr>
            <a:r>
              <a:rPr lang="en-US" sz="2000" dirty="0"/>
              <a:t>The body has 2 insulin “modes”</a:t>
            </a:r>
          </a:p>
          <a:p>
            <a:r>
              <a:rPr lang="en-US" sz="2000" u="sng" dirty="0"/>
              <a:t>Basal</a:t>
            </a:r>
            <a:r>
              <a:rPr lang="en-US" sz="2000" dirty="0"/>
              <a:t>: minimum insulin required to throughout day, regardless of meals</a:t>
            </a:r>
          </a:p>
          <a:p>
            <a:r>
              <a:rPr lang="en-US" sz="2000" u="sng" dirty="0"/>
              <a:t>Bolus</a:t>
            </a:r>
            <a:r>
              <a:rPr lang="en-US" sz="2000" dirty="0"/>
              <a:t>: insulin required to bring glucose back to normal range after spiking</a:t>
            </a:r>
          </a:p>
        </p:txBody>
      </p:sp>
      <p:sp>
        <p:nvSpPr>
          <p:cNvPr id="3" name="Text Placeholder 2">
            <a:extLst>
              <a:ext uri="{FF2B5EF4-FFF2-40B4-BE49-F238E27FC236}">
                <a16:creationId xmlns:a16="http://schemas.microsoft.com/office/drawing/2014/main" id="{4248C17C-D717-67CF-F275-B31BFCF7D579}"/>
              </a:ext>
            </a:extLst>
          </p:cNvPr>
          <p:cNvSpPr>
            <a:spLocks noGrp="1"/>
          </p:cNvSpPr>
          <p:nvPr>
            <p:ph type="body" idx="4294967295"/>
          </p:nvPr>
        </p:nvSpPr>
        <p:spPr>
          <a:xfrm>
            <a:off x="838200" y="1414463"/>
            <a:ext cx="4105275" cy="823912"/>
          </a:xfrm>
        </p:spPr>
        <p:txBody>
          <a:bodyPr vert="horz" lIns="91440" tIns="45720" rIns="91440" bIns="45720" rtlCol="0" anchor="ctr">
            <a:noAutofit/>
          </a:bodyPr>
          <a:lstStyle/>
          <a:p>
            <a:pPr marL="0" indent="0">
              <a:buNone/>
            </a:pPr>
            <a:r>
              <a:rPr lang="en-US" sz="2800" u="sng" dirty="0"/>
              <a:t>Insulin </a:t>
            </a:r>
            <a:r>
              <a:rPr lang="en-US" u="sng" dirty="0"/>
              <a:t>Requirements</a:t>
            </a:r>
            <a:r>
              <a:rPr lang="en-US" sz="2800" dirty="0"/>
              <a:t>:</a:t>
            </a:r>
            <a:endParaRPr lang="en-US" dirty="0"/>
          </a:p>
        </p:txBody>
      </p:sp>
      <p:pic>
        <p:nvPicPr>
          <p:cNvPr id="5" name="Picture 4" descr="A white paper with a yellow sun and black text&#10;&#10;Description automatically generated">
            <a:extLst>
              <a:ext uri="{FF2B5EF4-FFF2-40B4-BE49-F238E27FC236}">
                <a16:creationId xmlns:a16="http://schemas.microsoft.com/office/drawing/2014/main" id="{6249AFD9-8D3C-BBBE-3F20-B582946DDCC2}"/>
              </a:ext>
            </a:extLst>
          </p:cNvPr>
          <p:cNvPicPr>
            <a:picLocks noChangeAspect="1"/>
          </p:cNvPicPr>
          <p:nvPr/>
        </p:nvPicPr>
        <p:blipFill>
          <a:blip r:embed="rId2"/>
          <a:stretch>
            <a:fillRect/>
          </a:stretch>
        </p:blipFill>
        <p:spPr>
          <a:xfrm>
            <a:off x="838200" y="3838575"/>
            <a:ext cx="4343400" cy="1981200"/>
          </a:xfrm>
          <a:prstGeom prst="rect">
            <a:avLst/>
          </a:prstGeom>
        </p:spPr>
      </p:pic>
      <p:pic>
        <p:nvPicPr>
          <p:cNvPr id="6" name="Picture 5" descr="A diagram of a breakfast lunch dinner and lunch&#10;&#10;Description automatically generated">
            <a:extLst>
              <a:ext uri="{FF2B5EF4-FFF2-40B4-BE49-F238E27FC236}">
                <a16:creationId xmlns:a16="http://schemas.microsoft.com/office/drawing/2014/main" id="{F6F4DBCD-5C55-4EDE-E004-A767626A9F48}"/>
              </a:ext>
            </a:extLst>
          </p:cNvPr>
          <p:cNvPicPr>
            <a:picLocks noChangeAspect="1"/>
          </p:cNvPicPr>
          <p:nvPr/>
        </p:nvPicPr>
        <p:blipFill>
          <a:blip r:embed="rId3"/>
          <a:stretch>
            <a:fillRect/>
          </a:stretch>
        </p:blipFill>
        <p:spPr>
          <a:xfrm>
            <a:off x="7010400" y="3838575"/>
            <a:ext cx="4343400" cy="1981200"/>
          </a:xfrm>
          <a:prstGeom prst="rect">
            <a:avLst/>
          </a:prstGeom>
        </p:spPr>
      </p:pic>
      <p:sp>
        <p:nvSpPr>
          <p:cNvPr id="10" name="Footer Placeholder 10">
            <a:extLst>
              <a:ext uri="{FF2B5EF4-FFF2-40B4-BE49-F238E27FC236}">
                <a16:creationId xmlns:a16="http://schemas.microsoft.com/office/drawing/2014/main" id="{753C4026-ADB1-6872-F65B-A4BA0A438996}"/>
              </a:ext>
            </a:extLst>
          </p:cNvPr>
          <p:cNvSpPr>
            <a:spLocks noGrp="1"/>
          </p:cNvSpPr>
          <p:nvPr/>
        </p:nvSpPr>
        <p:spPr>
          <a:xfrm>
            <a:off x="4299614" y="6355687"/>
            <a:ext cx="3586545"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100" dirty="0">
                <a:solidFill>
                  <a:srgbClr val="000000"/>
                </a:solidFill>
              </a:rPr>
              <a:t>Source: Medtronic – Basics of Insulin Pump Therapy</a:t>
            </a:r>
          </a:p>
        </p:txBody>
      </p:sp>
    </p:spTree>
    <p:extLst>
      <p:ext uri="{BB962C8B-B14F-4D97-AF65-F5344CB8AC3E}">
        <p14:creationId xmlns:p14="http://schemas.microsoft.com/office/powerpoint/2010/main" val="2348038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591493-C1B1-676C-D19B-9AE65EBAC5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A564F5-8520-30C4-8697-3367841CD443}"/>
              </a:ext>
            </a:extLst>
          </p:cNvPr>
          <p:cNvSpPr>
            <a:spLocks noGrp="1"/>
          </p:cNvSpPr>
          <p:nvPr>
            <p:ph type="title"/>
          </p:nvPr>
        </p:nvSpPr>
        <p:spPr>
          <a:xfrm>
            <a:off x="5476875" y="1671639"/>
            <a:ext cx="5835650" cy="1204912"/>
          </a:xfrm>
        </p:spPr>
        <p:txBody>
          <a:bodyPr>
            <a:normAutofit/>
          </a:bodyPr>
          <a:lstStyle/>
          <a:p>
            <a:r>
              <a:rPr lang="en-US" sz="4000" b="1" dirty="0"/>
              <a:t>OBJECTIVE 1: </a:t>
            </a:r>
            <a:r>
              <a:rPr lang="en-US" sz="4000" b="1" dirty="0">
                <a:highlight>
                  <a:srgbClr val="B6DF5E"/>
                </a:highlight>
              </a:rPr>
              <a:t>DEFINE &amp; DIFFERENTIATE</a:t>
            </a:r>
          </a:p>
        </p:txBody>
      </p:sp>
      <p:sp>
        <p:nvSpPr>
          <p:cNvPr id="3" name="Text Placeholder 2">
            <a:extLst>
              <a:ext uri="{FF2B5EF4-FFF2-40B4-BE49-F238E27FC236}">
                <a16:creationId xmlns:a16="http://schemas.microsoft.com/office/drawing/2014/main" id="{CE2E4A71-E68D-EE43-DDAE-EBEAB05136D7}"/>
              </a:ext>
            </a:extLst>
          </p:cNvPr>
          <p:cNvSpPr>
            <a:spLocks noGrp="1"/>
          </p:cNvSpPr>
          <p:nvPr>
            <p:ph type="body" idx="1"/>
          </p:nvPr>
        </p:nvSpPr>
        <p:spPr>
          <a:xfrm>
            <a:off x="5476875" y="3111046"/>
            <a:ext cx="5835650" cy="2097088"/>
          </a:xfrm>
        </p:spPr>
        <p:txBody>
          <a:bodyPr vert="horz" lIns="91440" tIns="45720" rIns="91440" bIns="45720" rtlCol="0" anchor="t">
            <a:normAutofit/>
          </a:bodyPr>
          <a:lstStyle/>
          <a:p>
            <a:pPr marL="342900" indent="-342900">
              <a:buAutoNum type="arabicPeriod"/>
            </a:pPr>
            <a:r>
              <a:rPr lang="en-US" sz="2800" dirty="0"/>
              <a:t>TYPES OF DIABETES</a:t>
            </a:r>
          </a:p>
          <a:p>
            <a:pPr marL="342900" indent="-342900">
              <a:buAutoNum type="arabicPeriod"/>
            </a:pPr>
            <a:r>
              <a:rPr lang="en-US" sz="2800" b="1" dirty="0">
                <a:highlight>
                  <a:srgbClr val="B6DF5E"/>
                </a:highlight>
              </a:rPr>
              <a:t>TYPES OF MONITORING</a:t>
            </a:r>
          </a:p>
          <a:p>
            <a:pPr marL="342900" indent="-342900">
              <a:buAutoNum type="arabicPeriod"/>
            </a:pPr>
            <a:r>
              <a:rPr lang="en-US" sz="2800" dirty="0"/>
              <a:t>TYPES OF INSULIN PUMPS</a:t>
            </a:r>
          </a:p>
        </p:txBody>
      </p:sp>
      <p:sp>
        <p:nvSpPr>
          <p:cNvPr id="6" name="Slide Number Placeholder 5">
            <a:extLst>
              <a:ext uri="{FF2B5EF4-FFF2-40B4-BE49-F238E27FC236}">
                <a16:creationId xmlns:a16="http://schemas.microsoft.com/office/drawing/2014/main" id="{AB788DCF-E082-6058-B743-E3D198EB4C86}"/>
              </a:ext>
            </a:extLst>
          </p:cNvPr>
          <p:cNvSpPr>
            <a:spLocks noGrp="1"/>
          </p:cNvSpPr>
          <p:nvPr>
            <p:ph type="sldNum" sz="quarter" idx="12"/>
          </p:nvPr>
        </p:nvSpPr>
        <p:spPr/>
        <p:txBody>
          <a:bodyPr/>
          <a:lstStyle/>
          <a:p>
            <a:fld id="{B5CEABB6-07DC-46E8-9B57-56EC44A396E5}" type="slidenum">
              <a:rPr lang="en-US" sz="1100" smtClean="0">
                <a:solidFill>
                  <a:schemeClr val="tx1"/>
                </a:solidFill>
              </a:rPr>
              <a:t>7</a:t>
            </a:fld>
            <a:endParaRPr lang="en-US" dirty="0">
              <a:solidFill>
                <a:schemeClr val="tx1"/>
              </a:solidFill>
            </a:endParaRPr>
          </a:p>
        </p:txBody>
      </p:sp>
    </p:spTree>
    <p:extLst>
      <p:ext uri="{BB962C8B-B14F-4D97-AF65-F5344CB8AC3E}">
        <p14:creationId xmlns:p14="http://schemas.microsoft.com/office/powerpoint/2010/main" val="626859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CD7DD-9621-7421-FEEE-E41484A6D057}"/>
              </a:ext>
            </a:extLst>
          </p:cNvPr>
          <p:cNvSpPr>
            <a:spLocks noGrp="1"/>
          </p:cNvSpPr>
          <p:nvPr>
            <p:ph type="title"/>
          </p:nvPr>
        </p:nvSpPr>
        <p:spPr/>
        <p:txBody>
          <a:bodyPr>
            <a:normAutofit/>
          </a:bodyPr>
          <a:lstStyle/>
          <a:p>
            <a:r>
              <a:rPr lang="en-US" sz="4000" b="1"/>
              <a:t>TYPES OF MONITORING</a:t>
            </a:r>
          </a:p>
        </p:txBody>
      </p:sp>
      <p:sp>
        <p:nvSpPr>
          <p:cNvPr id="3" name="Text Placeholder 2">
            <a:extLst>
              <a:ext uri="{FF2B5EF4-FFF2-40B4-BE49-F238E27FC236}">
                <a16:creationId xmlns:a16="http://schemas.microsoft.com/office/drawing/2014/main" id="{9206A1EB-C72D-BCFC-E722-69AE2CBC4628}"/>
              </a:ext>
            </a:extLst>
          </p:cNvPr>
          <p:cNvSpPr>
            <a:spLocks noGrp="1"/>
          </p:cNvSpPr>
          <p:nvPr>
            <p:ph type="body" idx="1"/>
          </p:nvPr>
        </p:nvSpPr>
        <p:spPr>
          <a:xfrm>
            <a:off x="1243104" y="2214961"/>
            <a:ext cx="4120725" cy="823912"/>
          </a:xfrm>
        </p:spPr>
        <p:txBody>
          <a:bodyPr/>
          <a:lstStyle/>
          <a:p>
            <a:r>
              <a:rPr lang="en-US" sz="2400" b="1" u="sng" dirty="0"/>
              <a:t>BLOOD GLUCOSE MONITORING (BGM)</a:t>
            </a:r>
            <a:r>
              <a:rPr lang="en-US" sz="2400" b="1" dirty="0"/>
              <a:t>:</a:t>
            </a:r>
          </a:p>
        </p:txBody>
      </p:sp>
      <p:sp>
        <p:nvSpPr>
          <p:cNvPr id="4" name="Content Placeholder 3">
            <a:extLst>
              <a:ext uri="{FF2B5EF4-FFF2-40B4-BE49-F238E27FC236}">
                <a16:creationId xmlns:a16="http://schemas.microsoft.com/office/drawing/2014/main" id="{21101930-AC58-E760-D559-190610BFC7A3}"/>
              </a:ext>
            </a:extLst>
          </p:cNvPr>
          <p:cNvSpPr>
            <a:spLocks noGrp="1"/>
          </p:cNvSpPr>
          <p:nvPr>
            <p:ph sz="half" idx="2"/>
          </p:nvPr>
        </p:nvSpPr>
        <p:spPr>
          <a:xfrm>
            <a:off x="1243104" y="3034506"/>
            <a:ext cx="4120725" cy="1864517"/>
          </a:xfrm>
        </p:spPr>
        <p:txBody>
          <a:bodyPr vert="horz" lIns="91440" tIns="45720" rIns="91440" bIns="45720" rtlCol="0" anchor="t">
            <a:normAutofit/>
          </a:bodyPr>
          <a:lstStyle/>
          <a:p>
            <a:pPr marL="285750" indent="-285750">
              <a:buChar char="•"/>
            </a:pPr>
            <a:r>
              <a:rPr lang="en-US" sz="1800" dirty="0"/>
              <a:t>Considered the "traditional" form of monitoring</a:t>
            </a:r>
          </a:p>
          <a:p>
            <a:pPr marL="285750" indent="-285750">
              <a:buChar char="•"/>
            </a:pPr>
            <a:r>
              <a:rPr lang="en-US" sz="1800" dirty="0"/>
              <a:t>Capillary blood glucose reading</a:t>
            </a:r>
          </a:p>
          <a:p>
            <a:pPr marL="285750" indent="-285750">
              <a:buChar char="•"/>
            </a:pPr>
            <a:r>
              <a:rPr lang="en-US" sz="1800" dirty="0"/>
              <a:t>One point in time</a:t>
            </a:r>
          </a:p>
          <a:p>
            <a:pPr marL="285750" indent="-285750">
              <a:buChar char="•"/>
            </a:pPr>
            <a:r>
              <a:rPr lang="en-US" sz="1800" dirty="0"/>
              <a:t>~15 min lag from food ingestion</a:t>
            </a:r>
          </a:p>
        </p:txBody>
      </p:sp>
      <p:sp>
        <p:nvSpPr>
          <p:cNvPr id="5" name="Text Placeholder 4">
            <a:extLst>
              <a:ext uri="{FF2B5EF4-FFF2-40B4-BE49-F238E27FC236}">
                <a16:creationId xmlns:a16="http://schemas.microsoft.com/office/drawing/2014/main" id="{F7D76E96-D660-BDEE-BD59-F453FEC23928}"/>
              </a:ext>
            </a:extLst>
          </p:cNvPr>
          <p:cNvSpPr>
            <a:spLocks noGrp="1"/>
          </p:cNvSpPr>
          <p:nvPr>
            <p:ph type="body" sz="quarter" idx="3"/>
          </p:nvPr>
        </p:nvSpPr>
        <p:spPr>
          <a:xfrm>
            <a:off x="7238465" y="2214961"/>
            <a:ext cx="4115871" cy="823912"/>
          </a:xfrm>
        </p:spPr>
        <p:txBody>
          <a:bodyPr/>
          <a:lstStyle/>
          <a:p>
            <a:r>
              <a:rPr lang="en-US" sz="2400" b="1" u="sng" dirty="0"/>
              <a:t>Continuous glucose monitoring (CGM)</a:t>
            </a:r>
            <a:r>
              <a:rPr lang="en-US" sz="2400" dirty="0"/>
              <a:t>:</a:t>
            </a:r>
          </a:p>
        </p:txBody>
      </p:sp>
      <p:sp>
        <p:nvSpPr>
          <p:cNvPr id="6" name="Content Placeholder 5">
            <a:extLst>
              <a:ext uri="{FF2B5EF4-FFF2-40B4-BE49-F238E27FC236}">
                <a16:creationId xmlns:a16="http://schemas.microsoft.com/office/drawing/2014/main" id="{8C0903D7-B8CC-087C-4100-BE6F7E022EA2}"/>
              </a:ext>
            </a:extLst>
          </p:cNvPr>
          <p:cNvSpPr>
            <a:spLocks noGrp="1"/>
          </p:cNvSpPr>
          <p:nvPr>
            <p:ph sz="quarter" idx="4"/>
          </p:nvPr>
        </p:nvSpPr>
        <p:spPr>
          <a:xfrm>
            <a:off x="7238465" y="3034506"/>
            <a:ext cx="4115871" cy="1664492"/>
          </a:xfrm>
        </p:spPr>
        <p:txBody>
          <a:bodyPr vert="horz" lIns="91440" tIns="45720" rIns="91440" bIns="45720" rtlCol="0" anchor="t">
            <a:normAutofit/>
          </a:bodyPr>
          <a:lstStyle/>
          <a:p>
            <a:pPr marL="285750" indent="-285750">
              <a:buChar char="•"/>
            </a:pPr>
            <a:r>
              <a:rPr lang="en-US" sz="1800" dirty="0"/>
              <a:t>"Newer" form of monitoring</a:t>
            </a:r>
          </a:p>
          <a:p>
            <a:pPr marL="285750" indent="-285750">
              <a:buChar char="•"/>
            </a:pPr>
            <a:r>
              <a:rPr lang="en-US" sz="1800" dirty="0"/>
              <a:t>Interstitial fluid glucose reading</a:t>
            </a:r>
          </a:p>
          <a:p>
            <a:pPr marL="285750" indent="-285750">
              <a:buChar char="•"/>
            </a:pPr>
            <a:r>
              <a:rPr lang="en-US" sz="1800" dirty="0"/>
              <a:t>Point in time plus trends</a:t>
            </a:r>
          </a:p>
          <a:p>
            <a:pPr marL="285750" indent="-285750">
              <a:buChar char="•"/>
            </a:pPr>
            <a:r>
              <a:rPr lang="en-US" sz="1800" dirty="0"/>
              <a:t>~15 min lag from capillary reading</a:t>
            </a:r>
          </a:p>
        </p:txBody>
      </p:sp>
      <p:sp>
        <p:nvSpPr>
          <p:cNvPr id="11" name="Slide Number Placeholder 10">
            <a:extLst>
              <a:ext uri="{FF2B5EF4-FFF2-40B4-BE49-F238E27FC236}">
                <a16:creationId xmlns:a16="http://schemas.microsoft.com/office/drawing/2014/main" id="{D4C69D15-6D02-45D3-053B-6B873485CB3B}"/>
              </a:ext>
            </a:extLst>
          </p:cNvPr>
          <p:cNvSpPr>
            <a:spLocks noGrp="1"/>
          </p:cNvSpPr>
          <p:nvPr>
            <p:ph type="sldNum" sz="quarter" idx="12"/>
          </p:nvPr>
        </p:nvSpPr>
        <p:spPr/>
        <p:txBody>
          <a:bodyPr/>
          <a:lstStyle/>
          <a:p>
            <a:fld id="{B5CEABB6-07DC-46E8-9B57-56EC44A396E5}" type="slidenum">
              <a:rPr lang="en-US" sz="1100" smtClean="0">
                <a:solidFill>
                  <a:schemeClr val="tx1"/>
                </a:solidFill>
              </a:rPr>
              <a:t>8</a:t>
            </a:fld>
            <a:endParaRPr lang="en-US" sz="1100" dirty="0">
              <a:solidFill>
                <a:schemeClr val="tx1"/>
              </a:solidFill>
            </a:endParaRPr>
          </a:p>
        </p:txBody>
      </p:sp>
      <p:pic>
        <p:nvPicPr>
          <p:cNvPr id="12" name="Picture 11" descr="A device next to a device&#10;&#10;Description automatically generated">
            <a:extLst>
              <a:ext uri="{FF2B5EF4-FFF2-40B4-BE49-F238E27FC236}">
                <a16:creationId xmlns:a16="http://schemas.microsoft.com/office/drawing/2014/main" id="{3D5C015E-1848-2477-CA33-31F993BE51E1}"/>
              </a:ext>
            </a:extLst>
          </p:cNvPr>
          <p:cNvPicPr>
            <a:picLocks noChangeAspect="1"/>
          </p:cNvPicPr>
          <p:nvPr/>
        </p:nvPicPr>
        <p:blipFill>
          <a:blip r:embed="rId2"/>
          <a:stretch>
            <a:fillRect/>
          </a:stretch>
        </p:blipFill>
        <p:spPr>
          <a:xfrm>
            <a:off x="7239000" y="4752975"/>
            <a:ext cx="1685925" cy="1352550"/>
          </a:xfrm>
          <a:prstGeom prst="rect">
            <a:avLst/>
          </a:prstGeom>
        </p:spPr>
      </p:pic>
      <p:pic>
        <p:nvPicPr>
          <p:cNvPr id="13" name="Picture 12">
            <a:extLst>
              <a:ext uri="{FF2B5EF4-FFF2-40B4-BE49-F238E27FC236}">
                <a16:creationId xmlns:a16="http://schemas.microsoft.com/office/drawing/2014/main" id="{C4B8FF6B-1031-ADA1-5DE3-D86882AF0B37}"/>
              </a:ext>
            </a:extLst>
          </p:cNvPr>
          <p:cNvPicPr>
            <a:picLocks noChangeAspect="1"/>
          </p:cNvPicPr>
          <p:nvPr/>
        </p:nvPicPr>
        <p:blipFill>
          <a:blip r:embed="rId3"/>
          <a:stretch>
            <a:fillRect/>
          </a:stretch>
        </p:blipFill>
        <p:spPr>
          <a:xfrm>
            <a:off x="9886950" y="4748213"/>
            <a:ext cx="1466850" cy="1352550"/>
          </a:xfrm>
          <a:prstGeom prst="rect">
            <a:avLst/>
          </a:prstGeom>
        </p:spPr>
      </p:pic>
      <p:pic>
        <p:nvPicPr>
          <p:cNvPr id="14" name="Picture 13" descr="A cell phone with a graph on it&#10;&#10;Description automatically generated">
            <a:extLst>
              <a:ext uri="{FF2B5EF4-FFF2-40B4-BE49-F238E27FC236}">
                <a16:creationId xmlns:a16="http://schemas.microsoft.com/office/drawing/2014/main" id="{7F13BAE6-3274-B099-3EDB-D1F7964129D7}"/>
              </a:ext>
            </a:extLst>
          </p:cNvPr>
          <p:cNvPicPr>
            <a:picLocks noChangeAspect="1"/>
          </p:cNvPicPr>
          <p:nvPr/>
        </p:nvPicPr>
        <p:blipFill>
          <a:blip r:embed="rId4"/>
          <a:stretch>
            <a:fillRect/>
          </a:stretch>
        </p:blipFill>
        <p:spPr>
          <a:xfrm>
            <a:off x="8891588" y="4748213"/>
            <a:ext cx="809625" cy="1352550"/>
          </a:xfrm>
          <a:prstGeom prst="rect">
            <a:avLst/>
          </a:prstGeom>
        </p:spPr>
      </p:pic>
      <p:pic>
        <p:nvPicPr>
          <p:cNvPr id="15" name="Picture 14" descr="A close-up of a blood sugar test&#10;&#10;Description automatically generated">
            <a:extLst>
              <a:ext uri="{FF2B5EF4-FFF2-40B4-BE49-F238E27FC236}">
                <a16:creationId xmlns:a16="http://schemas.microsoft.com/office/drawing/2014/main" id="{4167868C-8C32-650F-B788-C4589D6CF51C}"/>
              </a:ext>
            </a:extLst>
          </p:cNvPr>
          <p:cNvPicPr>
            <a:picLocks noChangeAspect="1"/>
          </p:cNvPicPr>
          <p:nvPr/>
        </p:nvPicPr>
        <p:blipFill>
          <a:blip r:embed="rId5"/>
          <a:stretch>
            <a:fillRect/>
          </a:stretch>
        </p:blipFill>
        <p:spPr>
          <a:xfrm>
            <a:off x="1019175" y="5038725"/>
            <a:ext cx="1095375" cy="1095375"/>
          </a:xfrm>
          <a:prstGeom prst="rect">
            <a:avLst/>
          </a:prstGeom>
        </p:spPr>
      </p:pic>
      <p:pic>
        <p:nvPicPr>
          <p:cNvPr id="16" name="Picture 15" descr="A close up of a blood sugar meter&#10;&#10;Description automatically generated">
            <a:extLst>
              <a:ext uri="{FF2B5EF4-FFF2-40B4-BE49-F238E27FC236}">
                <a16:creationId xmlns:a16="http://schemas.microsoft.com/office/drawing/2014/main" id="{DAD2BB97-6B68-78DD-0712-3C2C4D753E4A}"/>
              </a:ext>
            </a:extLst>
          </p:cNvPr>
          <p:cNvPicPr>
            <a:picLocks noChangeAspect="1"/>
          </p:cNvPicPr>
          <p:nvPr/>
        </p:nvPicPr>
        <p:blipFill>
          <a:blip r:embed="rId6"/>
          <a:stretch>
            <a:fillRect/>
          </a:stretch>
        </p:blipFill>
        <p:spPr>
          <a:xfrm>
            <a:off x="2066925" y="5038725"/>
            <a:ext cx="1095375" cy="1095375"/>
          </a:xfrm>
          <a:prstGeom prst="rect">
            <a:avLst/>
          </a:prstGeom>
        </p:spPr>
      </p:pic>
      <p:pic>
        <p:nvPicPr>
          <p:cNvPr id="17" name="Picture 16" descr="A close up of a device&#10;&#10;Description automatically generated">
            <a:extLst>
              <a:ext uri="{FF2B5EF4-FFF2-40B4-BE49-F238E27FC236}">
                <a16:creationId xmlns:a16="http://schemas.microsoft.com/office/drawing/2014/main" id="{5B93A0C3-83CB-64DE-7192-4C16E701EBAD}"/>
              </a:ext>
            </a:extLst>
          </p:cNvPr>
          <p:cNvPicPr>
            <a:picLocks noChangeAspect="1"/>
          </p:cNvPicPr>
          <p:nvPr/>
        </p:nvPicPr>
        <p:blipFill>
          <a:blip r:embed="rId7"/>
          <a:stretch>
            <a:fillRect/>
          </a:stretch>
        </p:blipFill>
        <p:spPr>
          <a:xfrm>
            <a:off x="3076575" y="5038725"/>
            <a:ext cx="1095375" cy="1095375"/>
          </a:xfrm>
          <a:prstGeom prst="rect">
            <a:avLst/>
          </a:prstGeom>
        </p:spPr>
      </p:pic>
      <p:pic>
        <p:nvPicPr>
          <p:cNvPr id="18" name="Picture 17" descr="A close up of a device&#10;&#10;Description automatically generated">
            <a:extLst>
              <a:ext uri="{FF2B5EF4-FFF2-40B4-BE49-F238E27FC236}">
                <a16:creationId xmlns:a16="http://schemas.microsoft.com/office/drawing/2014/main" id="{3C122C30-0938-D1E0-3101-776B8D332407}"/>
              </a:ext>
            </a:extLst>
          </p:cNvPr>
          <p:cNvPicPr>
            <a:picLocks noChangeAspect="1"/>
          </p:cNvPicPr>
          <p:nvPr/>
        </p:nvPicPr>
        <p:blipFill>
          <a:blip r:embed="rId8"/>
          <a:stretch>
            <a:fillRect/>
          </a:stretch>
        </p:blipFill>
        <p:spPr>
          <a:xfrm>
            <a:off x="4210050" y="4914900"/>
            <a:ext cx="1219200" cy="1219200"/>
          </a:xfrm>
          <a:prstGeom prst="rect">
            <a:avLst/>
          </a:prstGeom>
        </p:spPr>
      </p:pic>
      <p:sp>
        <p:nvSpPr>
          <p:cNvPr id="8" name="Footer Placeholder 10">
            <a:extLst>
              <a:ext uri="{FF2B5EF4-FFF2-40B4-BE49-F238E27FC236}">
                <a16:creationId xmlns:a16="http://schemas.microsoft.com/office/drawing/2014/main" id="{301C3CDF-9B81-FA9E-6D90-F8A09D9CF337}"/>
              </a:ext>
            </a:extLst>
          </p:cNvPr>
          <p:cNvSpPr>
            <a:spLocks noGrp="1"/>
          </p:cNvSpPr>
          <p:nvPr/>
        </p:nvSpPr>
        <p:spPr>
          <a:xfrm>
            <a:off x="4299614" y="6355687"/>
            <a:ext cx="3586545"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100" dirty="0"/>
              <a:t>Source: ADA Consumer Guide</a:t>
            </a:r>
          </a:p>
        </p:txBody>
      </p:sp>
    </p:spTree>
    <p:extLst>
      <p:ext uri="{BB962C8B-B14F-4D97-AF65-F5344CB8AC3E}">
        <p14:creationId xmlns:p14="http://schemas.microsoft.com/office/powerpoint/2010/main" val="2552288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D2605-1EA1-74A9-EB01-4836A00B54BA}"/>
              </a:ext>
            </a:extLst>
          </p:cNvPr>
          <p:cNvSpPr>
            <a:spLocks noGrp="1"/>
          </p:cNvSpPr>
          <p:nvPr>
            <p:ph type="title"/>
          </p:nvPr>
        </p:nvSpPr>
        <p:spPr/>
        <p:txBody>
          <a:bodyPr>
            <a:normAutofit/>
          </a:bodyPr>
          <a:lstStyle/>
          <a:p>
            <a:r>
              <a:rPr lang="en-US" sz="4000" b="1"/>
              <a:t>BLOOD GLUCOSE MONITORING</a:t>
            </a:r>
          </a:p>
        </p:txBody>
      </p:sp>
      <p:sp>
        <p:nvSpPr>
          <p:cNvPr id="11" name="Slide Number Placeholder 10">
            <a:extLst>
              <a:ext uri="{FF2B5EF4-FFF2-40B4-BE49-F238E27FC236}">
                <a16:creationId xmlns:a16="http://schemas.microsoft.com/office/drawing/2014/main" id="{24BAE3D2-B5E4-4435-E97A-512F863BDED3}"/>
              </a:ext>
            </a:extLst>
          </p:cNvPr>
          <p:cNvSpPr>
            <a:spLocks noGrp="1"/>
          </p:cNvSpPr>
          <p:nvPr>
            <p:ph type="sldNum" sz="quarter" idx="12"/>
          </p:nvPr>
        </p:nvSpPr>
        <p:spPr/>
        <p:txBody>
          <a:bodyPr/>
          <a:lstStyle/>
          <a:p>
            <a:fld id="{B5CEABB6-07DC-46E8-9B57-56EC44A396E5}" type="slidenum">
              <a:rPr lang="en-US" sz="1100" smtClean="0">
                <a:solidFill>
                  <a:schemeClr val="tx1"/>
                </a:solidFill>
              </a:rPr>
              <a:t>9</a:t>
            </a:fld>
            <a:endParaRPr lang="en-US" sz="1100" dirty="0">
              <a:solidFill>
                <a:schemeClr val="tx1"/>
              </a:solidFill>
            </a:endParaRPr>
          </a:p>
        </p:txBody>
      </p:sp>
      <p:sp>
        <p:nvSpPr>
          <p:cNvPr id="3" name="Text Placeholder 2">
            <a:extLst>
              <a:ext uri="{FF2B5EF4-FFF2-40B4-BE49-F238E27FC236}">
                <a16:creationId xmlns:a16="http://schemas.microsoft.com/office/drawing/2014/main" id="{C499C1F4-597F-9630-6146-8874F72D589F}"/>
              </a:ext>
            </a:extLst>
          </p:cNvPr>
          <p:cNvSpPr>
            <a:spLocks noGrp="1"/>
          </p:cNvSpPr>
          <p:nvPr>
            <p:ph sz="quarter" idx="16"/>
          </p:nvPr>
        </p:nvSpPr>
        <p:spPr>
          <a:xfrm>
            <a:off x="838200" y="1700213"/>
            <a:ext cx="5362575" cy="4133850"/>
          </a:xfrm>
        </p:spPr>
        <p:txBody>
          <a:bodyPr vert="horz" lIns="91440" tIns="45720" rIns="91440" bIns="45720" rtlCol="0" anchor="t">
            <a:normAutofit/>
          </a:bodyPr>
          <a:lstStyle/>
          <a:p>
            <a:pPr marL="0" indent="0">
              <a:buNone/>
            </a:pPr>
            <a:r>
              <a:rPr lang="en-US" sz="2400" u="sng" dirty="0"/>
              <a:t>Important Considerations</a:t>
            </a:r>
            <a:r>
              <a:rPr lang="en-US" sz="2400" dirty="0"/>
              <a:t>:</a:t>
            </a:r>
          </a:p>
          <a:p>
            <a:pPr marL="285750" indent="-285750"/>
            <a:r>
              <a:rPr lang="en-US" sz="2000" dirty="0"/>
              <a:t>Insurance coverage &amp; cost</a:t>
            </a:r>
          </a:p>
          <a:p>
            <a:pPr marL="285750" indent="-285750"/>
            <a:r>
              <a:rPr lang="en-US" sz="2000" dirty="0"/>
              <a:t>Strips &amp; lancets</a:t>
            </a:r>
          </a:p>
          <a:p>
            <a:pPr marL="285750" indent="-285750"/>
            <a:r>
              <a:rPr lang="en-US" sz="2000" dirty="0"/>
              <a:t>Frequency of testing</a:t>
            </a:r>
          </a:p>
          <a:p>
            <a:pPr marL="285750" indent="-285750"/>
            <a:r>
              <a:rPr lang="en-US" sz="2000" dirty="0"/>
              <a:t>Ease of use</a:t>
            </a:r>
          </a:p>
          <a:p>
            <a:pPr marL="285750" indent="-285750"/>
            <a:r>
              <a:rPr lang="en-US" sz="2000" dirty="0"/>
              <a:t>Visual/auditory features</a:t>
            </a:r>
          </a:p>
          <a:p>
            <a:pPr marL="285750" indent="-285750"/>
            <a:r>
              <a:rPr lang="en-US" sz="2000" dirty="0"/>
              <a:t>Reminders</a:t>
            </a:r>
          </a:p>
          <a:p>
            <a:pPr marL="285750" indent="-285750"/>
            <a:r>
              <a:rPr lang="en-US" sz="2000" dirty="0"/>
              <a:t>Batteries required</a:t>
            </a:r>
          </a:p>
          <a:p>
            <a:pPr marL="285750" indent="-285750"/>
            <a:r>
              <a:rPr lang="en-US" sz="2000" dirty="0"/>
              <a:t>Sharing capabilities</a:t>
            </a:r>
          </a:p>
        </p:txBody>
      </p:sp>
      <p:pic>
        <p:nvPicPr>
          <p:cNvPr id="12" name="Picture 11" descr="A black and red text&#10;&#10;Description automatically generated">
            <a:extLst>
              <a:ext uri="{FF2B5EF4-FFF2-40B4-BE49-F238E27FC236}">
                <a16:creationId xmlns:a16="http://schemas.microsoft.com/office/drawing/2014/main" id="{4A260835-AFC9-47C7-5476-F36B72CBF3DC}"/>
              </a:ext>
            </a:extLst>
          </p:cNvPr>
          <p:cNvPicPr>
            <a:picLocks noChangeAspect="1"/>
          </p:cNvPicPr>
          <p:nvPr/>
        </p:nvPicPr>
        <p:blipFill>
          <a:blip r:embed="rId2"/>
          <a:stretch>
            <a:fillRect/>
          </a:stretch>
        </p:blipFill>
        <p:spPr>
          <a:xfrm>
            <a:off x="6200775" y="1252538"/>
            <a:ext cx="5143500" cy="1704975"/>
          </a:xfrm>
          <a:prstGeom prst="rect">
            <a:avLst/>
          </a:prstGeom>
        </p:spPr>
      </p:pic>
      <p:pic>
        <p:nvPicPr>
          <p:cNvPr id="13" name="Picture 12" descr="A close-up of a blood glucose meter&#10;&#10;Description automatically generated">
            <a:extLst>
              <a:ext uri="{FF2B5EF4-FFF2-40B4-BE49-F238E27FC236}">
                <a16:creationId xmlns:a16="http://schemas.microsoft.com/office/drawing/2014/main" id="{D7F79906-5ADA-FD53-7D44-388AA3C38C94}"/>
              </a:ext>
            </a:extLst>
          </p:cNvPr>
          <p:cNvPicPr>
            <a:picLocks noChangeAspect="1"/>
          </p:cNvPicPr>
          <p:nvPr/>
        </p:nvPicPr>
        <p:blipFill>
          <a:blip r:embed="rId3"/>
          <a:stretch>
            <a:fillRect/>
          </a:stretch>
        </p:blipFill>
        <p:spPr>
          <a:xfrm>
            <a:off x="6365393" y="2505075"/>
            <a:ext cx="4985713" cy="3810000"/>
          </a:xfrm>
          <a:prstGeom prst="rect">
            <a:avLst/>
          </a:prstGeom>
        </p:spPr>
      </p:pic>
      <p:sp>
        <p:nvSpPr>
          <p:cNvPr id="5" name="Footer Placeholder 10">
            <a:extLst>
              <a:ext uri="{FF2B5EF4-FFF2-40B4-BE49-F238E27FC236}">
                <a16:creationId xmlns:a16="http://schemas.microsoft.com/office/drawing/2014/main" id="{A3BEA5E7-E0FF-DEA3-C3E5-7B8974163EF3}"/>
              </a:ext>
            </a:extLst>
          </p:cNvPr>
          <p:cNvSpPr>
            <a:spLocks noGrp="1"/>
          </p:cNvSpPr>
          <p:nvPr/>
        </p:nvSpPr>
        <p:spPr>
          <a:xfrm>
            <a:off x="4299614" y="6355687"/>
            <a:ext cx="3586545"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100" dirty="0"/>
              <a:t>Source: ADA Consumer Guide</a:t>
            </a:r>
          </a:p>
        </p:txBody>
      </p:sp>
    </p:spTree>
    <p:extLst>
      <p:ext uri="{BB962C8B-B14F-4D97-AF65-F5344CB8AC3E}">
        <p14:creationId xmlns:p14="http://schemas.microsoft.com/office/powerpoint/2010/main" val="2104027842"/>
      </p:ext>
    </p:extLst>
  </p:cSld>
  <p:clrMapOvr>
    <a:masterClrMapping/>
  </p:clrMapOvr>
</p:sld>
</file>

<file path=ppt/theme/theme1.xml><?xml version="1.0" encoding="utf-8"?>
<a:theme xmlns:a="http://schemas.openxmlformats.org/drawingml/2006/main" name="Monoline">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imalist dark sales pitch_tm22318419_Win32_LW__SL_v3" id="{25F84EBA-C1D2-4AFA-BE29-F69FFF8F2DC6}" vid="{6C5BA4FE-EBF3-4DA8-82DB-24F1AF7B6C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F37A69-22DE-493E-8552-03285CA5DA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CFE3C65-29EB-4E60-850B-7BD594E374E2}">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475ABCA3-2984-4C89-9460-81718D633ECA}">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Minimalist sales pitch</Template>
  <TotalTime>1354</TotalTime>
  <Words>2304</Words>
  <Application>Microsoft Office PowerPoint</Application>
  <PresentationFormat>Widescreen</PresentationFormat>
  <Paragraphs>462</Paragraphs>
  <Slides>36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Arial,Sans-Serif</vt:lpstr>
      <vt:lpstr>Calibri</vt:lpstr>
      <vt:lpstr>Courier New</vt:lpstr>
      <vt:lpstr>Segoe UI</vt:lpstr>
      <vt:lpstr>Tenorite</vt:lpstr>
      <vt:lpstr>Monoline</vt:lpstr>
      <vt:lpstr>Overview of CGM &amp; Diabetes Pump Products</vt:lpstr>
      <vt:lpstr>Learning Objectives</vt:lpstr>
      <vt:lpstr>OBJECTIVE 1: DEFINE &amp; DIFFERENTIATE</vt:lpstr>
      <vt:lpstr>TYPES OF DIABETES</vt:lpstr>
      <vt:lpstr>Insulin pharmacology review</vt:lpstr>
      <vt:lpstr>Insulin pharmacology review</vt:lpstr>
      <vt:lpstr>OBJECTIVE 1: DEFINE &amp; DIFFERENTIATE</vt:lpstr>
      <vt:lpstr>TYPES OF MONITORING</vt:lpstr>
      <vt:lpstr>BLOOD GLUCOSE MONITORING</vt:lpstr>
      <vt:lpstr>Continuous GLUCOSE MONITORING</vt:lpstr>
      <vt:lpstr>OBJECTIVE 1: DEFINE &amp; DIFFERENTIATE</vt:lpstr>
      <vt:lpstr>TYPES OF INSULIN PUMPS</vt:lpstr>
      <vt:lpstr>OBJECTIVE 2: compare &amp; CONTRAST</vt:lpstr>
      <vt:lpstr>CGM COMPARISON:</vt:lpstr>
      <vt:lpstr>PowerPoint Presentation</vt:lpstr>
      <vt:lpstr>PowerPoint Presentation</vt:lpstr>
      <vt:lpstr>OBJECTIVE 2: compare &amp; CONTRAST</vt:lpstr>
      <vt:lpstr>INSULIN PUMP COMPARISON:</vt:lpstr>
      <vt:lpstr>PowerPoint Presentation</vt:lpstr>
      <vt:lpstr>INSULIN PUMP COMPARISON:</vt:lpstr>
      <vt:lpstr>PowerPoint Presentation</vt:lpstr>
      <vt:lpstr>OBJECTIVE 3: APPLY</vt:lpstr>
      <vt:lpstr>Ada Standards OF Care 2024</vt:lpstr>
      <vt:lpstr>ADA STANDARDS OF CARE 2024</vt:lpstr>
      <vt:lpstr>PowerPoint Presentation</vt:lpstr>
      <vt:lpstr>OBJECTIVE 3: APPLY</vt:lpstr>
      <vt:lpstr>PowerPoint Presentation</vt:lpstr>
      <vt:lpstr>PowerPoint Presentation</vt:lpstr>
      <vt:lpstr>PowerPoint Presentation</vt:lpstr>
      <vt:lpstr>PowerPoint Presentation</vt:lpstr>
      <vt:lpstr>PowerPoint Presentation</vt:lpstr>
      <vt:lpstr>OBJECTIVE 3: LOCATE</vt:lpstr>
      <vt:lpstr>PATIENT RESOURCES</vt:lpstr>
      <vt:lpstr>OBJECTIVE 3: LOCATE</vt:lpstr>
      <vt:lpstr>HEALTHCARE PROVIDER RESOURCES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Pitch deck</dc:title>
  <dc:creator>Julie Weston</dc:creator>
  <cp:lastModifiedBy>Julie Weston</cp:lastModifiedBy>
  <cp:revision>1984</cp:revision>
  <dcterms:created xsi:type="dcterms:W3CDTF">2024-01-06T20:01:05Z</dcterms:created>
  <dcterms:modified xsi:type="dcterms:W3CDTF">2024-01-20T16:09:30Z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